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2" Type="http://schemas.openxmlformats.org/officeDocument/2006/relationships/image" Target="../media/image11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4.png"/><Relationship Id="rId16" Type="http://schemas.openxmlformats.org/officeDocument/2006/relationships/image" Target="../media/image15.png"/><Relationship Id="rId17" Type="http://schemas.openxmlformats.org/officeDocument/2006/relationships/image" Target="../media/image16.png"/><Relationship Id="rId18" Type="http://schemas.openxmlformats.org/officeDocument/2006/relationships/image" Target="../media/image17.png"/><Relationship Id="rId19" Type="http://schemas.openxmlformats.org/officeDocument/2006/relationships/image" Target="../media/image18.png"/><Relationship Id="rId20" Type="http://schemas.openxmlformats.org/officeDocument/2006/relationships/image" Target="../media/image19.png"/><Relationship Id="rId21" Type="http://schemas.openxmlformats.org/officeDocument/2006/relationships/image" Target="../media/image20.png"/><Relationship Id="rId22" Type="http://schemas.openxmlformats.org/officeDocument/2006/relationships/image" Target="../media/image21.png"/><Relationship Id="rId23" Type="http://schemas.openxmlformats.org/officeDocument/2006/relationships/image" Target="../media/image22.png"/><Relationship Id="rId24" Type="http://schemas.openxmlformats.org/officeDocument/2006/relationships/image" Target="../media/image23.png"/><Relationship Id="rId25" Type="http://schemas.openxmlformats.org/officeDocument/2006/relationships/image" Target="../media/image24.png"/><Relationship Id="rId26" Type="http://schemas.openxmlformats.org/officeDocument/2006/relationships/image" Target="../media/image25.png"/><Relationship Id="rId27" Type="http://schemas.openxmlformats.org/officeDocument/2006/relationships/image" Target="../media/image26.png"/><Relationship Id="rId28" Type="http://schemas.openxmlformats.org/officeDocument/2006/relationships/image" Target="../media/image27.png"/><Relationship Id="rId29" Type="http://schemas.openxmlformats.org/officeDocument/2006/relationships/image" Target="../media/image28.png"/><Relationship Id="rId30" Type="http://schemas.openxmlformats.org/officeDocument/2006/relationships/image" Target="../media/image29.png"/><Relationship Id="rId31" Type="http://schemas.openxmlformats.org/officeDocument/2006/relationships/image" Target="../media/image30.png"/><Relationship Id="rId32" Type="http://schemas.openxmlformats.org/officeDocument/2006/relationships/image" Target="../media/image31.png"/><Relationship Id="rId33" Type="http://schemas.openxmlformats.org/officeDocument/2006/relationships/image" Target="../media/image32.png"/><Relationship Id="rId34" Type="http://schemas.openxmlformats.org/officeDocument/2006/relationships/image" Target="../media/image33.png"/><Relationship Id="rId35" Type="http://schemas.openxmlformats.org/officeDocument/2006/relationships/image" Target="../media/image34.png"/><Relationship Id="rId36" Type="http://schemas.openxmlformats.org/officeDocument/2006/relationships/image" Target="../media/image35.png"/><Relationship Id="rId37" Type="http://schemas.openxmlformats.org/officeDocument/2006/relationships/image" Target="../media/image36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11.png"/><Relationship Id="rId6" Type="http://schemas.openxmlformats.org/officeDocument/2006/relationships/image" Target="../media/image168.png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0" Type="http://schemas.openxmlformats.org/officeDocument/2006/relationships/image" Target="../media/image172.png"/><Relationship Id="rId11" Type="http://schemas.openxmlformats.org/officeDocument/2006/relationships/image" Target="../media/image14.png"/><Relationship Id="rId12" Type="http://schemas.openxmlformats.org/officeDocument/2006/relationships/image" Target="../media/image173.png"/><Relationship Id="rId13" Type="http://schemas.openxmlformats.org/officeDocument/2006/relationships/image" Target="../media/image80.png"/><Relationship Id="rId14" Type="http://schemas.openxmlformats.org/officeDocument/2006/relationships/image" Target="../media/image174.png"/><Relationship Id="rId15" Type="http://schemas.openxmlformats.org/officeDocument/2006/relationships/image" Target="../media/image10.png"/><Relationship Id="rId16" Type="http://schemas.openxmlformats.org/officeDocument/2006/relationships/image" Target="../media/image175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154.png"/><Relationship Id="rId20" Type="http://schemas.openxmlformats.org/officeDocument/2006/relationships/image" Target="../media/image155.png"/><Relationship Id="rId21" Type="http://schemas.openxmlformats.org/officeDocument/2006/relationships/image" Target="../media/image156.png"/><Relationship Id="rId22" Type="http://schemas.openxmlformats.org/officeDocument/2006/relationships/image" Target="../media/image157.png"/><Relationship Id="rId23" Type="http://schemas.openxmlformats.org/officeDocument/2006/relationships/image" Target="../media/image176.png"/><Relationship Id="rId24" Type="http://schemas.openxmlformats.org/officeDocument/2006/relationships/image" Target="../media/image177.png"/><Relationship Id="rId25" Type="http://schemas.openxmlformats.org/officeDocument/2006/relationships/image" Target="../media/image178.png"/><Relationship Id="rId26" Type="http://schemas.openxmlformats.org/officeDocument/2006/relationships/image" Target="../media/image179.png"/><Relationship Id="rId27" Type="http://schemas.openxmlformats.org/officeDocument/2006/relationships/image" Target="../media/image180.png"/><Relationship Id="rId28" Type="http://schemas.openxmlformats.org/officeDocument/2006/relationships/image" Target="../media/image181.png"/><Relationship Id="rId29" Type="http://schemas.openxmlformats.org/officeDocument/2006/relationships/image" Target="../media/image93.png"/><Relationship Id="rId30" Type="http://schemas.openxmlformats.org/officeDocument/2006/relationships/image" Target="../media/image182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3.png"/><Relationship Id="rId37" Type="http://schemas.openxmlformats.org/officeDocument/2006/relationships/image" Target="../media/image65.png"/><Relationship Id="rId38" Type="http://schemas.openxmlformats.org/officeDocument/2006/relationships/image" Target="../media/image183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84.png"/><Relationship Id="rId45" Type="http://schemas.openxmlformats.org/officeDocument/2006/relationships/image" Target="../media/image185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11.png"/><Relationship Id="rId6" Type="http://schemas.openxmlformats.org/officeDocument/2006/relationships/image" Target="../media/image168.png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0" Type="http://schemas.openxmlformats.org/officeDocument/2006/relationships/image" Target="../media/image172.png"/><Relationship Id="rId11" Type="http://schemas.openxmlformats.org/officeDocument/2006/relationships/image" Target="../media/image14.png"/><Relationship Id="rId12" Type="http://schemas.openxmlformats.org/officeDocument/2006/relationships/image" Target="../media/image173.png"/><Relationship Id="rId13" Type="http://schemas.openxmlformats.org/officeDocument/2006/relationships/image" Target="../media/image80.png"/><Relationship Id="rId14" Type="http://schemas.openxmlformats.org/officeDocument/2006/relationships/image" Target="../media/image174.png"/><Relationship Id="rId15" Type="http://schemas.openxmlformats.org/officeDocument/2006/relationships/image" Target="../media/image10.png"/><Relationship Id="rId16" Type="http://schemas.openxmlformats.org/officeDocument/2006/relationships/image" Target="../media/image175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154.png"/><Relationship Id="rId20" Type="http://schemas.openxmlformats.org/officeDocument/2006/relationships/image" Target="../media/image155.png"/><Relationship Id="rId21" Type="http://schemas.openxmlformats.org/officeDocument/2006/relationships/image" Target="../media/image156.png"/><Relationship Id="rId22" Type="http://schemas.openxmlformats.org/officeDocument/2006/relationships/image" Target="../media/image157.png"/><Relationship Id="rId23" Type="http://schemas.openxmlformats.org/officeDocument/2006/relationships/image" Target="../media/image186.png"/><Relationship Id="rId24" Type="http://schemas.openxmlformats.org/officeDocument/2006/relationships/image" Target="../media/image187.png"/><Relationship Id="rId25" Type="http://schemas.openxmlformats.org/officeDocument/2006/relationships/image" Target="../media/image178.png"/><Relationship Id="rId26" Type="http://schemas.openxmlformats.org/officeDocument/2006/relationships/image" Target="../media/image188.png"/><Relationship Id="rId27" Type="http://schemas.openxmlformats.org/officeDocument/2006/relationships/image" Target="../media/image189.png"/><Relationship Id="rId28" Type="http://schemas.openxmlformats.org/officeDocument/2006/relationships/image" Target="../media/image181.png"/><Relationship Id="rId29" Type="http://schemas.openxmlformats.org/officeDocument/2006/relationships/image" Target="../media/image93.png"/><Relationship Id="rId30" Type="http://schemas.openxmlformats.org/officeDocument/2006/relationships/image" Target="../media/image182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3.png"/><Relationship Id="rId37" Type="http://schemas.openxmlformats.org/officeDocument/2006/relationships/image" Target="../media/image65.png"/><Relationship Id="rId38" Type="http://schemas.openxmlformats.org/officeDocument/2006/relationships/image" Target="../media/image190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84.png"/><Relationship Id="rId45" Type="http://schemas.openxmlformats.org/officeDocument/2006/relationships/image" Target="../media/image185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11.png"/><Relationship Id="rId6" Type="http://schemas.openxmlformats.org/officeDocument/2006/relationships/image" Target="../media/image168.png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0" Type="http://schemas.openxmlformats.org/officeDocument/2006/relationships/image" Target="../media/image172.png"/><Relationship Id="rId11" Type="http://schemas.openxmlformats.org/officeDocument/2006/relationships/image" Target="../media/image14.png"/><Relationship Id="rId12" Type="http://schemas.openxmlformats.org/officeDocument/2006/relationships/image" Target="../media/image173.png"/><Relationship Id="rId13" Type="http://schemas.openxmlformats.org/officeDocument/2006/relationships/image" Target="../media/image80.png"/><Relationship Id="rId14" Type="http://schemas.openxmlformats.org/officeDocument/2006/relationships/image" Target="../media/image174.png"/><Relationship Id="rId15" Type="http://schemas.openxmlformats.org/officeDocument/2006/relationships/image" Target="../media/image10.png"/><Relationship Id="rId16" Type="http://schemas.openxmlformats.org/officeDocument/2006/relationships/image" Target="../media/image175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154.png"/><Relationship Id="rId20" Type="http://schemas.openxmlformats.org/officeDocument/2006/relationships/image" Target="../media/image155.png"/><Relationship Id="rId21" Type="http://schemas.openxmlformats.org/officeDocument/2006/relationships/image" Target="../media/image156.png"/><Relationship Id="rId22" Type="http://schemas.openxmlformats.org/officeDocument/2006/relationships/image" Target="../media/image157.png"/><Relationship Id="rId23" Type="http://schemas.openxmlformats.org/officeDocument/2006/relationships/image" Target="../media/image191.png"/><Relationship Id="rId24" Type="http://schemas.openxmlformats.org/officeDocument/2006/relationships/image" Target="../media/image192.png"/><Relationship Id="rId25" Type="http://schemas.openxmlformats.org/officeDocument/2006/relationships/image" Target="../media/image178.png"/><Relationship Id="rId26" Type="http://schemas.openxmlformats.org/officeDocument/2006/relationships/image" Target="../media/image193.png"/><Relationship Id="rId27" Type="http://schemas.openxmlformats.org/officeDocument/2006/relationships/image" Target="../media/image194.png"/><Relationship Id="rId28" Type="http://schemas.openxmlformats.org/officeDocument/2006/relationships/image" Target="../media/image181.png"/><Relationship Id="rId29" Type="http://schemas.openxmlformats.org/officeDocument/2006/relationships/image" Target="../media/image93.png"/><Relationship Id="rId30" Type="http://schemas.openxmlformats.org/officeDocument/2006/relationships/image" Target="../media/image182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3.png"/><Relationship Id="rId37" Type="http://schemas.openxmlformats.org/officeDocument/2006/relationships/image" Target="../media/image65.png"/><Relationship Id="rId38" Type="http://schemas.openxmlformats.org/officeDocument/2006/relationships/image" Target="../media/image195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6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11.png"/><Relationship Id="rId6" Type="http://schemas.openxmlformats.org/officeDocument/2006/relationships/image" Target="../media/image168.png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0" Type="http://schemas.openxmlformats.org/officeDocument/2006/relationships/image" Target="../media/image172.png"/><Relationship Id="rId11" Type="http://schemas.openxmlformats.org/officeDocument/2006/relationships/image" Target="../media/image14.png"/><Relationship Id="rId12" Type="http://schemas.openxmlformats.org/officeDocument/2006/relationships/image" Target="../media/image173.png"/><Relationship Id="rId13" Type="http://schemas.openxmlformats.org/officeDocument/2006/relationships/image" Target="../media/image80.png"/><Relationship Id="rId14" Type="http://schemas.openxmlformats.org/officeDocument/2006/relationships/image" Target="../media/image174.png"/><Relationship Id="rId15" Type="http://schemas.openxmlformats.org/officeDocument/2006/relationships/image" Target="../media/image10.png"/><Relationship Id="rId16" Type="http://schemas.openxmlformats.org/officeDocument/2006/relationships/image" Target="../media/image175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154.png"/><Relationship Id="rId20" Type="http://schemas.openxmlformats.org/officeDocument/2006/relationships/image" Target="../media/image155.png"/><Relationship Id="rId21" Type="http://schemas.openxmlformats.org/officeDocument/2006/relationships/image" Target="../media/image156.png"/><Relationship Id="rId22" Type="http://schemas.openxmlformats.org/officeDocument/2006/relationships/image" Target="../media/image157.png"/><Relationship Id="rId23" Type="http://schemas.openxmlformats.org/officeDocument/2006/relationships/image" Target="../media/image197.png"/><Relationship Id="rId24" Type="http://schemas.openxmlformats.org/officeDocument/2006/relationships/image" Target="../media/image198.png"/><Relationship Id="rId25" Type="http://schemas.openxmlformats.org/officeDocument/2006/relationships/image" Target="../media/image178.png"/><Relationship Id="rId26" Type="http://schemas.openxmlformats.org/officeDocument/2006/relationships/image" Target="../media/image199.png"/><Relationship Id="rId27" Type="http://schemas.openxmlformats.org/officeDocument/2006/relationships/image" Target="../media/image200.png"/><Relationship Id="rId28" Type="http://schemas.openxmlformats.org/officeDocument/2006/relationships/image" Target="../media/image181.png"/><Relationship Id="rId29" Type="http://schemas.openxmlformats.org/officeDocument/2006/relationships/image" Target="../media/image93.png"/><Relationship Id="rId30" Type="http://schemas.openxmlformats.org/officeDocument/2006/relationships/image" Target="../media/image182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3.png"/><Relationship Id="rId37" Type="http://schemas.openxmlformats.org/officeDocument/2006/relationships/image" Target="../media/image65.png"/><Relationship Id="rId38" Type="http://schemas.openxmlformats.org/officeDocument/2006/relationships/image" Target="../media/image201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96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11.png"/><Relationship Id="rId6" Type="http://schemas.openxmlformats.org/officeDocument/2006/relationships/image" Target="../media/image168.png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0" Type="http://schemas.openxmlformats.org/officeDocument/2006/relationships/image" Target="../media/image172.png"/><Relationship Id="rId11" Type="http://schemas.openxmlformats.org/officeDocument/2006/relationships/image" Target="../media/image14.png"/><Relationship Id="rId12" Type="http://schemas.openxmlformats.org/officeDocument/2006/relationships/image" Target="../media/image173.png"/><Relationship Id="rId13" Type="http://schemas.openxmlformats.org/officeDocument/2006/relationships/image" Target="../media/image80.png"/><Relationship Id="rId14" Type="http://schemas.openxmlformats.org/officeDocument/2006/relationships/image" Target="../media/image174.png"/><Relationship Id="rId15" Type="http://schemas.openxmlformats.org/officeDocument/2006/relationships/image" Target="../media/image10.png"/><Relationship Id="rId16" Type="http://schemas.openxmlformats.org/officeDocument/2006/relationships/image" Target="../media/image175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154.png"/><Relationship Id="rId20" Type="http://schemas.openxmlformats.org/officeDocument/2006/relationships/image" Target="../media/image155.png"/><Relationship Id="rId21" Type="http://schemas.openxmlformats.org/officeDocument/2006/relationships/image" Target="../media/image156.png"/><Relationship Id="rId22" Type="http://schemas.openxmlformats.org/officeDocument/2006/relationships/image" Target="../media/image157.png"/><Relationship Id="rId23" Type="http://schemas.openxmlformats.org/officeDocument/2006/relationships/image" Target="../media/image202.png"/><Relationship Id="rId24" Type="http://schemas.openxmlformats.org/officeDocument/2006/relationships/image" Target="../media/image203.png"/><Relationship Id="rId25" Type="http://schemas.openxmlformats.org/officeDocument/2006/relationships/image" Target="../media/image178.png"/><Relationship Id="rId26" Type="http://schemas.openxmlformats.org/officeDocument/2006/relationships/image" Target="../media/image204.png"/><Relationship Id="rId27" Type="http://schemas.openxmlformats.org/officeDocument/2006/relationships/image" Target="../media/image205.png"/><Relationship Id="rId28" Type="http://schemas.openxmlformats.org/officeDocument/2006/relationships/image" Target="../media/image181.png"/><Relationship Id="rId29" Type="http://schemas.openxmlformats.org/officeDocument/2006/relationships/image" Target="../media/image93.png"/><Relationship Id="rId30" Type="http://schemas.openxmlformats.org/officeDocument/2006/relationships/image" Target="../media/image182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3.png"/><Relationship Id="rId37" Type="http://schemas.openxmlformats.org/officeDocument/2006/relationships/image" Target="../media/image65.png"/><Relationship Id="rId38" Type="http://schemas.openxmlformats.org/officeDocument/2006/relationships/image" Target="../media/image206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7.png"/><Relationship Id="rId45" Type="http://schemas.openxmlformats.org/officeDocument/2006/relationships/image" Target="../media/image208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11.png"/><Relationship Id="rId6" Type="http://schemas.openxmlformats.org/officeDocument/2006/relationships/image" Target="../media/image168.png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0" Type="http://schemas.openxmlformats.org/officeDocument/2006/relationships/image" Target="../media/image172.png"/><Relationship Id="rId11" Type="http://schemas.openxmlformats.org/officeDocument/2006/relationships/image" Target="../media/image14.png"/><Relationship Id="rId12" Type="http://schemas.openxmlformats.org/officeDocument/2006/relationships/image" Target="../media/image173.png"/><Relationship Id="rId13" Type="http://schemas.openxmlformats.org/officeDocument/2006/relationships/image" Target="../media/image80.png"/><Relationship Id="rId14" Type="http://schemas.openxmlformats.org/officeDocument/2006/relationships/image" Target="../media/image174.png"/><Relationship Id="rId15" Type="http://schemas.openxmlformats.org/officeDocument/2006/relationships/image" Target="../media/image10.png"/><Relationship Id="rId16" Type="http://schemas.openxmlformats.org/officeDocument/2006/relationships/image" Target="../media/image175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154.png"/><Relationship Id="rId20" Type="http://schemas.openxmlformats.org/officeDocument/2006/relationships/image" Target="../media/image155.png"/><Relationship Id="rId21" Type="http://schemas.openxmlformats.org/officeDocument/2006/relationships/image" Target="../media/image156.png"/><Relationship Id="rId22" Type="http://schemas.openxmlformats.org/officeDocument/2006/relationships/image" Target="../media/image157.png"/><Relationship Id="rId23" Type="http://schemas.openxmlformats.org/officeDocument/2006/relationships/image" Target="../media/image209.png"/><Relationship Id="rId24" Type="http://schemas.openxmlformats.org/officeDocument/2006/relationships/image" Target="../media/image210.png"/><Relationship Id="rId25" Type="http://schemas.openxmlformats.org/officeDocument/2006/relationships/image" Target="../media/image178.png"/><Relationship Id="rId26" Type="http://schemas.openxmlformats.org/officeDocument/2006/relationships/image" Target="../media/image211.png"/><Relationship Id="rId27" Type="http://schemas.openxmlformats.org/officeDocument/2006/relationships/image" Target="../media/image212.png"/><Relationship Id="rId28" Type="http://schemas.openxmlformats.org/officeDocument/2006/relationships/image" Target="../media/image181.png"/><Relationship Id="rId29" Type="http://schemas.openxmlformats.org/officeDocument/2006/relationships/image" Target="../media/image93.png"/><Relationship Id="rId30" Type="http://schemas.openxmlformats.org/officeDocument/2006/relationships/image" Target="../media/image182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3.png"/><Relationship Id="rId37" Type="http://schemas.openxmlformats.org/officeDocument/2006/relationships/image" Target="../media/image65.png"/><Relationship Id="rId38" Type="http://schemas.openxmlformats.org/officeDocument/2006/relationships/image" Target="../media/image213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07.png"/><Relationship Id="rId45" Type="http://schemas.openxmlformats.org/officeDocument/2006/relationships/image" Target="../media/image208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11.png"/><Relationship Id="rId6" Type="http://schemas.openxmlformats.org/officeDocument/2006/relationships/image" Target="../media/image168.png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0" Type="http://schemas.openxmlformats.org/officeDocument/2006/relationships/image" Target="../media/image172.png"/><Relationship Id="rId11" Type="http://schemas.openxmlformats.org/officeDocument/2006/relationships/image" Target="../media/image14.png"/><Relationship Id="rId12" Type="http://schemas.openxmlformats.org/officeDocument/2006/relationships/image" Target="../media/image173.png"/><Relationship Id="rId13" Type="http://schemas.openxmlformats.org/officeDocument/2006/relationships/image" Target="../media/image80.png"/><Relationship Id="rId14" Type="http://schemas.openxmlformats.org/officeDocument/2006/relationships/image" Target="../media/image174.png"/><Relationship Id="rId15" Type="http://schemas.openxmlformats.org/officeDocument/2006/relationships/image" Target="../media/image10.png"/><Relationship Id="rId16" Type="http://schemas.openxmlformats.org/officeDocument/2006/relationships/image" Target="../media/image175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154.png"/><Relationship Id="rId20" Type="http://schemas.openxmlformats.org/officeDocument/2006/relationships/image" Target="../media/image155.png"/><Relationship Id="rId21" Type="http://schemas.openxmlformats.org/officeDocument/2006/relationships/image" Target="../media/image156.png"/><Relationship Id="rId22" Type="http://schemas.openxmlformats.org/officeDocument/2006/relationships/image" Target="../media/image157.png"/><Relationship Id="rId23" Type="http://schemas.openxmlformats.org/officeDocument/2006/relationships/image" Target="../media/image214.png"/><Relationship Id="rId24" Type="http://schemas.openxmlformats.org/officeDocument/2006/relationships/image" Target="../media/image215.png"/><Relationship Id="rId25" Type="http://schemas.openxmlformats.org/officeDocument/2006/relationships/image" Target="../media/image178.png"/><Relationship Id="rId26" Type="http://schemas.openxmlformats.org/officeDocument/2006/relationships/image" Target="../media/image216.png"/><Relationship Id="rId27" Type="http://schemas.openxmlformats.org/officeDocument/2006/relationships/image" Target="../media/image217.png"/><Relationship Id="rId28" Type="http://schemas.openxmlformats.org/officeDocument/2006/relationships/image" Target="../media/image181.png"/><Relationship Id="rId29" Type="http://schemas.openxmlformats.org/officeDocument/2006/relationships/image" Target="../media/image93.png"/><Relationship Id="rId30" Type="http://schemas.openxmlformats.org/officeDocument/2006/relationships/image" Target="../media/image182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3.png"/><Relationship Id="rId37" Type="http://schemas.openxmlformats.org/officeDocument/2006/relationships/image" Target="../media/image65.png"/><Relationship Id="rId38" Type="http://schemas.openxmlformats.org/officeDocument/2006/relationships/image" Target="../media/image218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19.png"/><Relationship Id="rId45" Type="http://schemas.openxmlformats.org/officeDocument/2006/relationships/image" Target="../media/image220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5.png"/><Relationship Id="rId3" Type="http://schemas.openxmlformats.org/officeDocument/2006/relationships/image" Target="../media/image166.png"/><Relationship Id="rId4" Type="http://schemas.openxmlformats.org/officeDocument/2006/relationships/image" Target="../media/image167.png"/><Relationship Id="rId5" Type="http://schemas.openxmlformats.org/officeDocument/2006/relationships/image" Target="../media/image111.png"/><Relationship Id="rId6" Type="http://schemas.openxmlformats.org/officeDocument/2006/relationships/image" Target="../media/image168.png"/><Relationship Id="rId7" Type="http://schemas.openxmlformats.org/officeDocument/2006/relationships/image" Target="../media/image169.png"/><Relationship Id="rId8" Type="http://schemas.openxmlformats.org/officeDocument/2006/relationships/image" Target="../media/image170.png"/><Relationship Id="rId9" Type="http://schemas.openxmlformats.org/officeDocument/2006/relationships/image" Target="../media/image171.png"/><Relationship Id="rId10" Type="http://schemas.openxmlformats.org/officeDocument/2006/relationships/image" Target="../media/image172.png"/><Relationship Id="rId11" Type="http://schemas.openxmlformats.org/officeDocument/2006/relationships/image" Target="../media/image14.png"/><Relationship Id="rId12" Type="http://schemas.openxmlformats.org/officeDocument/2006/relationships/image" Target="../media/image173.png"/><Relationship Id="rId13" Type="http://schemas.openxmlformats.org/officeDocument/2006/relationships/image" Target="../media/image80.png"/><Relationship Id="rId14" Type="http://schemas.openxmlformats.org/officeDocument/2006/relationships/image" Target="../media/image174.png"/><Relationship Id="rId15" Type="http://schemas.openxmlformats.org/officeDocument/2006/relationships/image" Target="../media/image10.png"/><Relationship Id="rId16" Type="http://schemas.openxmlformats.org/officeDocument/2006/relationships/image" Target="../media/image175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221.png"/><Relationship Id="rId20" Type="http://schemas.openxmlformats.org/officeDocument/2006/relationships/image" Target="../media/image222.png"/><Relationship Id="rId21" Type="http://schemas.openxmlformats.org/officeDocument/2006/relationships/image" Target="../media/image223.png"/><Relationship Id="rId22" Type="http://schemas.openxmlformats.org/officeDocument/2006/relationships/image" Target="../media/image224.png"/><Relationship Id="rId23" Type="http://schemas.openxmlformats.org/officeDocument/2006/relationships/image" Target="../media/image225.png"/><Relationship Id="rId24" Type="http://schemas.openxmlformats.org/officeDocument/2006/relationships/image" Target="../media/image226.png"/><Relationship Id="rId25" Type="http://schemas.openxmlformats.org/officeDocument/2006/relationships/image" Target="../media/image178.png"/><Relationship Id="rId26" Type="http://schemas.openxmlformats.org/officeDocument/2006/relationships/image" Target="../media/image227.png"/><Relationship Id="rId27" Type="http://schemas.openxmlformats.org/officeDocument/2006/relationships/image" Target="../media/image228.png"/><Relationship Id="rId28" Type="http://schemas.openxmlformats.org/officeDocument/2006/relationships/image" Target="../media/image229.png"/><Relationship Id="rId29" Type="http://schemas.openxmlformats.org/officeDocument/2006/relationships/image" Target="../media/image93.png"/><Relationship Id="rId30" Type="http://schemas.openxmlformats.org/officeDocument/2006/relationships/image" Target="../media/image182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0.png"/><Relationship Id="rId37" Type="http://schemas.openxmlformats.org/officeDocument/2006/relationships/image" Target="../media/image65.png"/><Relationship Id="rId38" Type="http://schemas.openxmlformats.org/officeDocument/2006/relationships/image" Target="../media/image231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19.png"/><Relationship Id="rId45" Type="http://schemas.openxmlformats.org/officeDocument/2006/relationships/image" Target="../media/image220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234.png"/><Relationship Id="rId5" Type="http://schemas.openxmlformats.org/officeDocument/2006/relationships/image" Target="../media/image235.png"/><Relationship Id="rId6" Type="http://schemas.openxmlformats.org/officeDocument/2006/relationships/image" Target="../media/image236.png"/><Relationship Id="rId7" Type="http://schemas.openxmlformats.org/officeDocument/2006/relationships/image" Target="../media/image237.png"/><Relationship Id="rId8" Type="http://schemas.openxmlformats.org/officeDocument/2006/relationships/image" Target="../media/image170.png"/><Relationship Id="rId9" Type="http://schemas.openxmlformats.org/officeDocument/2006/relationships/image" Target="../media/image238.png"/><Relationship Id="rId10" Type="http://schemas.openxmlformats.org/officeDocument/2006/relationships/image" Target="../media/image239.png"/><Relationship Id="rId11" Type="http://schemas.openxmlformats.org/officeDocument/2006/relationships/image" Target="../media/image14.png"/><Relationship Id="rId12" Type="http://schemas.openxmlformats.org/officeDocument/2006/relationships/image" Target="../media/image240.png"/><Relationship Id="rId13" Type="http://schemas.openxmlformats.org/officeDocument/2006/relationships/image" Target="../media/image241.png"/><Relationship Id="rId14" Type="http://schemas.openxmlformats.org/officeDocument/2006/relationships/image" Target="../media/image242.png"/><Relationship Id="rId15" Type="http://schemas.openxmlformats.org/officeDocument/2006/relationships/image" Target="../media/image10.png"/><Relationship Id="rId16" Type="http://schemas.openxmlformats.org/officeDocument/2006/relationships/image" Target="../media/image243.png"/><Relationship Id="rId17" Type="http://schemas.openxmlformats.org/officeDocument/2006/relationships/image" Target="../media/image244.png"/><Relationship Id="rId18" Type="http://schemas.openxmlformats.org/officeDocument/2006/relationships/image" Target="../media/image83.png"/><Relationship Id="rId19" Type="http://schemas.openxmlformats.org/officeDocument/2006/relationships/image" Target="../media/image153.png"/><Relationship Id="rId20" Type="http://schemas.openxmlformats.org/officeDocument/2006/relationships/image" Target="../media/image245.png"/><Relationship Id="rId21" Type="http://schemas.openxmlformats.org/officeDocument/2006/relationships/image" Target="../media/image246.png"/><Relationship Id="rId22" Type="http://schemas.openxmlformats.org/officeDocument/2006/relationships/image" Target="../media/image247.png"/><Relationship Id="rId23" Type="http://schemas.openxmlformats.org/officeDocument/2006/relationships/image" Target="../media/image248.png"/><Relationship Id="rId24" Type="http://schemas.openxmlformats.org/officeDocument/2006/relationships/image" Target="../media/image249.png"/><Relationship Id="rId25" Type="http://schemas.openxmlformats.org/officeDocument/2006/relationships/image" Target="../media/image250.png"/><Relationship Id="rId26" Type="http://schemas.openxmlformats.org/officeDocument/2006/relationships/image" Target="../media/image251.png"/><Relationship Id="rId27" Type="http://schemas.openxmlformats.org/officeDocument/2006/relationships/image" Target="../media/image252.png"/><Relationship Id="rId28" Type="http://schemas.openxmlformats.org/officeDocument/2006/relationships/image" Target="../media/image253.png"/><Relationship Id="rId29" Type="http://schemas.openxmlformats.org/officeDocument/2006/relationships/image" Target="../media/image254.png"/><Relationship Id="rId30" Type="http://schemas.openxmlformats.org/officeDocument/2006/relationships/image" Target="../media/image255.png"/><Relationship Id="rId31" Type="http://schemas.openxmlformats.org/officeDocument/2006/relationships/image" Target="../media/image256.png"/><Relationship Id="rId32" Type="http://schemas.openxmlformats.org/officeDocument/2006/relationships/image" Target="../media/image257.png"/><Relationship Id="rId33" Type="http://schemas.openxmlformats.org/officeDocument/2006/relationships/image" Target="../media/image124.png"/><Relationship Id="rId34" Type="http://schemas.openxmlformats.org/officeDocument/2006/relationships/image" Target="../media/image125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230.png"/><Relationship Id="rId38" Type="http://schemas.openxmlformats.org/officeDocument/2006/relationships/image" Target="../media/image65.png"/><Relationship Id="rId39" Type="http://schemas.openxmlformats.org/officeDocument/2006/relationships/image" Target="../media/image258.png"/><Relationship Id="rId40" Type="http://schemas.openxmlformats.org/officeDocument/2006/relationships/image" Target="../media/image97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259.png"/><Relationship Id="rId46" Type="http://schemas.openxmlformats.org/officeDocument/2006/relationships/image" Target="../media/image260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167.png"/><Relationship Id="rId5" Type="http://schemas.openxmlformats.org/officeDocument/2006/relationships/image" Target="../media/image235.png"/><Relationship Id="rId6" Type="http://schemas.openxmlformats.org/officeDocument/2006/relationships/image" Target="../media/image236.png"/><Relationship Id="rId7" Type="http://schemas.openxmlformats.org/officeDocument/2006/relationships/image" Target="../media/image261.png"/><Relationship Id="rId8" Type="http://schemas.openxmlformats.org/officeDocument/2006/relationships/image" Target="../media/image170.png"/><Relationship Id="rId9" Type="http://schemas.openxmlformats.org/officeDocument/2006/relationships/image" Target="../media/image262.png"/><Relationship Id="rId10" Type="http://schemas.openxmlformats.org/officeDocument/2006/relationships/image" Target="../media/image263.png"/><Relationship Id="rId11" Type="http://schemas.openxmlformats.org/officeDocument/2006/relationships/image" Target="../media/image14.png"/><Relationship Id="rId12" Type="http://schemas.openxmlformats.org/officeDocument/2006/relationships/image" Target="../media/image264.png"/><Relationship Id="rId13" Type="http://schemas.openxmlformats.org/officeDocument/2006/relationships/image" Target="../media/image265.png"/><Relationship Id="rId14" Type="http://schemas.openxmlformats.org/officeDocument/2006/relationships/image" Target="../media/image242.png"/><Relationship Id="rId15" Type="http://schemas.openxmlformats.org/officeDocument/2006/relationships/image" Target="../media/image10.png"/><Relationship Id="rId16" Type="http://schemas.openxmlformats.org/officeDocument/2006/relationships/image" Target="../media/image266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245.png"/><Relationship Id="rId20" Type="http://schemas.openxmlformats.org/officeDocument/2006/relationships/image" Target="../media/image246.png"/><Relationship Id="rId21" Type="http://schemas.openxmlformats.org/officeDocument/2006/relationships/image" Target="../media/image247.png"/><Relationship Id="rId22" Type="http://schemas.openxmlformats.org/officeDocument/2006/relationships/image" Target="../media/image248.png"/><Relationship Id="rId23" Type="http://schemas.openxmlformats.org/officeDocument/2006/relationships/image" Target="../media/image267.png"/><Relationship Id="rId24" Type="http://schemas.openxmlformats.org/officeDocument/2006/relationships/image" Target="../media/image250.png"/><Relationship Id="rId25" Type="http://schemas.openxmlformats.org/officeDocument/2006/relationships/image" Target="../media/image268.png"/><Relationship Id="rId26" Type="http://schemas.openxmlformats.org/officeDocument/2006/relationships/image" Target="../media/image269.png"/><Relationship Id="rId27" Type="http://schemas.openxmlformats.org/officeDocument/2006/relationships/image" Target="../media/image253.png"/><Relationship Id="rId28" Type="http://schemas.openxmlformats.org/officeDocument/2006/relationships/image" Target="../media/image270.png"/><Relationship Id="rId29" Type="http://schemas.openxmlformats.org/officeDocument/2006/relationships/image" Target="../media/image255.png"/><Relationship Id="rId30" Type="http://schemas.openxmlformats.org/officeDocument/2006/relationships/image" Target="../media/image256.png"/><Relationship Id="rId31" Type="http://schemas.openxmlformats.org/officeDocument/2006/relationships/image" Target="../media/image257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0.png"/><Relationship Id="rId37" Type="http://schemas.openxmlformats.org/officeDocument/2006/relationships/image" Target="../media/image65.png"/><Relationship Id="rId38" Type="http://schemas.openxmlformats.org/officeDocument/2006/relationships/image" Target="../media/image271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59.png"/><Relationship Id="rId45" Type="http://schemas.openxmlformats.org/officeDocument/2006/relationships/image" Target="../media/image260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38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39.png"/><Relationship Id="rId7" Type="http://schemas.openxmlformats.org/officeDocument/2006/relationships/image" Target="../media/image40.png"/><Relationship Id="rId8" Type="http://schemas.openxmlformats.org/officeDocument/2006/relationships/image" Target="../media/image41.png"/><Relationship Id="rId9" Type="http://schemas.openxmlformats.org/officeDocument/2006/relationships/image" Target="../media/image8.png"/><Relationship Id="rId10" Type="http://schemas.openxmlformats.org/officeDocument/2006/relationships/image" Target="../media/image42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12.png"/><Relationship Id="rId14" Type="http://schemas.openxmlformats.org/officeDocument/2006/relationships/image" Target="../media/image13.png"/><Relationship Id="rId15" Type="http://schemas.openxmlformats.org/officeDocument/2006/relationships/image" Target="../media/image10.png"/><Relationship Id="rId16" Type="http://schemas.openxmlformats.org/officeDocument/2006/relationships/image" Target="../media/image44.png"/><Relationship Id="rId17" Type="http://schemas.openxmlformats.org/officeDocument/2006/relationships/image" Target="../media/image45.png"/><Relationship Id="rId18" Type="http://schemas.openxmlformats.org/officeDocument/2006/relationships/image" Target="../media/image46.png"/><Relationship Id="rId19" Type="http://schemas.openxmlformats.org/officeDocument/2006/relationships/image" Target="../media/image47.png"/><Relationship Id="rId20" Type="http://schemas.openxmlformats.org/officeDocument/2006/relationships/image" Target="../media/image48.png"/><Relationship Id="rId21" Type="http://schemas.openxmlformats.org/officeDocument/2006/relationships/image" Target="../media/image49.png"/><Relationship Id="rId22" Type="http://schemas.openxmlformats.org/officeDocument/2006/relationships/image" Target="../media/image50.png"/><Relationship Id="rId23" Type="http://schemas.openxmlformats.org/officeDocument/2006/relationships/image" Target="../media/image51.png"/><Relationship Id="rId24" Type="http://schemas.openxmlformats.org/officeDocument/2006/relationships/image" Target="../media/image52.png"/><Relationship Id="rId25" Type="http://schemas.openxmlformats.org/officeDocument/2006/relationships/image" Target="../media/image53.png"/><Relationship Id="rId26" Type="http://schemas.openxmlformats.org/officeDocument/2006/relationships/image" Target="../media/image54.png"/><Relationship Id="rId27" Type="http://schemas.openxmlformats.org/officeDocument/2006/relationships/image" Target="../media/image55.png"/><Relationship Id="rId28" Type="http://schemas.openxmlformats.org/officeDocument/2006/relationships/image" Target="../media/image56.png"/><Relationship Id="rId29" Type="http://schemas.openxmlformats.org/officeDocument/2006/relationships/image" Target="../media/image57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60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64.png"/><Relationship Id="rId37" Type="http://schemas.openxmlformats.org/officeDocument/2006/relationships/image" Target="../media/image65.png"/><Relationship Id="rId38" Type="http://schemas.openxmlformats.org/officeDocument/2006/relationships/image" Target="../media/image66.png"/><Relationship Id="rId39" Type="http://schemas.openxmlformats.org/officeDocument/2006/relationships/image" Target="../media/image6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72.png"/><Relationship Id="rId45" Type="http://schemas.openxmlformats.org/officeDocument/2006/relationships/image" Target="../media/image73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167.png"/><Relationship Id="rId5" Type="http://schemas.openxmlformats.org/officeDocument/2006/relationships/image" Target="../media/image235.png"/><Relationship Id="rId6" Type="http://schemas.openxmlformats.org/officeDocument/2006/relationships/image" Target="../media/image236.png"/><Relationship Id="rId7" Type="http://schemas.openxmlformats.org/officeDocument/2006/relationships/image" Target="../media/image261.png"/><Relationship Id="rId8" Type="http://schemas.openxmlformats.org/officeDocument/2006/relationships/image" Target="../media/image170.png"/><Relationship Id="rId9" Type="http://schemas.openxmlformats.org/officeDocument/2006/relationships/image" Target="../media/image262.png"/><Relationship Id="rId10" Type="http://schemas.openxmlformats.org/officeDocument/2006/relationships/image" Target="../media/image263.png"/><Relationship Id="rId11" Type="http://schemas.openxmlformats.org/officeDocument/2006/relationships/image" Target="../media/image14.png"/><Relationship Id="rId12" Type="http://schemas.openxmlformats.org/officeDocument/2006/relationships/image" Target="../media/image264.png"/><Relationship Id="rId13" Type="http://schemas.openxmlformats.org/officeDocument/2006/relationships/image" Target="../media/image265.png"/><Relationship Id="rId14" Type="http://schemas.openxmlformats.org/officeDocument/2006/relationships/image" Target="../media/image242.png"/><Relationship Id="rId15" Type="http://schemas.openxmlformats.org/officeDocument/2006/relationships/image" Target="../media/image10.png"/><Relationship Id="rId16" Type="http://schemas.openxmlformats.org/officeDocument/2006/relationships/image" Target="../media/image266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245.png"/><Relationship Id="rId20" Type="http://schemas.openxmlformats.org/officeDocument/2006/relationships/image" Target="../media/image246.png"/><Relationship Id="rId21" Type="http://schemas.openxmlformats.org/officeDocument/2006/relationships/image" Target="../media/image247.png"/><Relationship Id="rId22" Type="http://schemas.openxmlformats.org/officeDocument/2006/relationships/image" Target="../media/image248.png"/><Relationship Id="rId23" Type="http://schemas.openxmlformats.org/officeDocument/2006/relationships/image" Target="../media/image272.png"/><Relationship Id="rId24" Type="http://schemas.openxmlformats.org/officeDocument/2006/relationships/image" Target="../media/image250.png"/><Relationship Id="rId25" Type="http://schemas.openxmlformats.org/officeDocument/2006/relationships/image" Target="../media/image268.png"/><Relationship Id="rId26" Type="http://schemas.openxmlformats.org/officeDocument/2006/relationships/image" Target="../media/image273.png"/><Relationship Id="rId27" Type="http://schemas.openxmlformats.org/officeDocument/2006/relationships/image" Target="../media/image253.png"/><Relationship Id="rId28" Type="http://schemas.openxmlformats.org/officeDocument/2006/relationships/image" Target="../media/image270.png"/><Relationship Id="rId29" Type="http://schemas.openxmlformats.org/officeDocument/2006/relationships/image" Target="../media/image255.png"/><Relationship Id="rId30" Type="http://schemas.openxmlformats.org/officeDocument/2006/relationships/image" Target="../media/image256.png"/><Relationship Id="rId31" Type="http://schemas.openxmlformats.org/officeDocument/2006/relationships/image" Target="../media/image257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0.png"/><Relationship Id="rId37" Type="http://schemas.openxmlformats.org/officeDocument/2006/relationships/image" Target="../media/image65.png"/><Relationship Id="rId38" Type="http://schemas.openxmlformats.org/officeDocument/2006/relationships/image" Target="../media/image274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5.png"/><Relationship Id="rId45" Type="http://schemas.openxmlformats.org/officeDocument/2006/relationships/image" Target="../media/image276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167.png"/><Relationship Id="rId5" Type="http://schemas.openxmlformats.org/officeDocument/2006/relationships/image" Target="../media/image235.png"/><Relationship Id="rId6" Type="http://schemas.openxmlformats.org/officeDocument/2006/relationships/image" Target="../media/image236.png"/><Relationship Id="rId7" Type="http://schemas.openxmlformats.org/officeDocument/2006/relationships/image" Target="../media/image261.png"/><Relationship Id="rId8" Type="http://schemas.openxmlformats.org/officeDocument/2006/relationships/image" Target="../media/image170.png"/><Relationship Id="rId9" Type="http://schemas.openxmlformats.org/officeDocument/2006/relationships/image" Target="../media/image262.png"/><Relationship Id="rId10" Type="http://schemas.openxmlformats.org/officeDocument/2006/relationships/image" Target="../media/image263.png"/><Relationship Id="rId11" Type="http://schemas.openxmlformats.org/officeDocument/2006/relationships/image" Target="../media/image14.png"/><Relationship Id="rId12" Type="http://schemas.openxmlformats.org/officeDocument/2006/relationships/image" Target="../media/image264.png"/><Relationship Id="rId13" Type="http://schemas.openxmlformats.org/officeDocument/2006/relationships/image" Target="../media/image265.png"/><Relationship Id="rId14" Type="http://schemas.openxmlformats.org/officeDocument/2006/relationships/image" Target="../media/image242.png"/><Relationship Id="rId15" Type="http://schemas.openxmlformats.org/officeDocument/2006/relationships/image" Target="../media/image10.png"/><Relationship Id="rId16" Type="http://schemas.openxmlformats.org/officeDocument/2006/relationships/image" Target="../media/image266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245.png"/><Relationship Id="rId20" Type="http://schemas.openxmlformats.org/officeDocument/2006/relationships/image" Target="../media/image246.png"/><Relationship Id="rId21" Type="http://schemas.openxmlformats.org/officeDocument/2006/relationships/image" Target="../media/image247.png"/><Relationship Id="rId22" Type="http://schemas.openxmlformats.org/officeDocument/2006/relationships/image" Target="../media/image248.png"/><Relationship Id="rId23" Type="http://schemas.openxmlformats.org/officeDocument/2006/relationships/image" Target="../media/image277.png"/><Relationship Id="rId24" Type="http://schemas.openxmlformats.org/officeDocument/2006/relationships/image" Target="../media/image250.png"/><Relationship Id="rId25" Type="http://schemas.openxmlformats.org/officeDocument/2006/relationships/image" Target="../media/image268.png"/><Relationship Id="rId26" Type="http://schemas.openxmlformats.org/officeDocument/2006/relationships/image" Target="../media/image278.png"/><Relationship Id="rId27" Type="http://schemas.openxmlformats.org/officeDocument/2006/relationships/image" Target="../media/image253.png"/><Relationship Id="rId28" Type="http://schemas.openxmlformats.org/officeDocument/2006/relationships/image" Target="../media/image270.png"/><Relationship Id="rId29" Type="http://schemas.openxmlformats.org/officeDocument/2006/relationships/image" Target="../media/image255.png"/><Relationship Id="rId30" Type="http://schemas.openxmlformats.org/officeDocument/2006/relationships/image" Target="../media/image256.png"/><Relationship Id="rId31" Type="http://schemas.openxmlformats.org/officeDocument/2006/relationships/image" Target="../media/image257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0.png"/><Relationship Id="rId37" Type="http://schemas.openxmlformats.org/officeDocument/2006/relationships/image" Target="../media/image65.png"/><Relationship Id="rId38" Type="http://schemas.openxmlformats.org/officeDocument/2006/relationships/image" Target="../media/image279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75.png"/><Relationship Id="rId45" Type="http://schemas.openxmlformats.org/officeDocument/2006/relationships/image" Target="../media/image276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167.png"/><Relationship Id="rId5" Type="http://schemas.openxmlformats.org/officeDocument/2006/relationships/image" Target="../media/image235.png"/><Relationship Id="rId6" Type="http://schemas.openxmlformats.org/officeDocument/2006/relationships/image" Target="../media/image236.png"/><Relationship Id="rId7" Type="http://schemas.openxmlformats.org/officeDocument/2006/relationships/image" Target="../media/image261.png"/><Relationship Id="rId8" Type="http://schemas.openxmlformats.org/officeDocument/2006/relationships/image" Target="../media/image170.png"/><Relationship Id="rId9" Type="http://schemas.openxmlformats.org/officeDocument/2006/relationships/image" Target="../media/image262.png"/><Relationship Id="rId10" Type="http://schemas.openxmlformats.org/officeDocument/2006/relationships/image" Target="../media/image263.png"/><Relationship Id="rId11" Type="http://schemas.openxmlformats.org/officeDocument/2006/relationships/image" Target="../media/image14.png"/><Relationship Id="rId12" Type="http://schemas.openxmlformats.org/officeDocument/2006/relationships/image" Target="../media/image264.png"/><Relationship Id="rId13" Type="http://schemas.openxmlformats.org/officeDocument/2006/relationships/image" Target="../media/image265.png"/><Relationship Id="rId14" Type="http://schemas.openxmlformats.org/officeDocument/2006/relationships/image" Target="../media/image242.png"/><Relationship Id="rId15" Type="http://schemas.openxmlformats.org/officeDocument/2006/relationships/image" Target="../media/image10.png"/><Relationship Id="rId16" Type="http://schemas.openxmlformats.org/officeDocument/2006/relationships/image" Target="../media/image266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245.png"/><Relationship Id="rId20" Type="http://schemas.openxmlformats.org/officeDocument/2006/relationships/image" Target="../media/image246.png"/><Relationship Id="rId21" Type="http://schemas.openxmlformats.org/officeDocument/2006/relationships/image" Target="../media/image247.png"/><Relationship Id="rId22" Type="http://schemas.openxmlformats.org/officeDocument/2006/relationships/image" Target="../media/image248.png"/><Relationship Id="rId23" Type="http://schemas.openxmlformats.org/officeDocument/2006/relationships/image" Target="../media/image280.png"/><Relationship Id="rId24" Type="http://schemas.openxmlformats.org/officeDocument/2006/relationships/image" Target="../media/image250.png"/><Relationship Id="rId25" Type="http://schemas.openxmlformats.org/officeDocument/2006/relationships/image" Target="../media/image268.png"/><Relationship Id="rId26" Type="http://schemas.openxmlformats.org/officeDocument/2006/relationships/image" Target="../media/image281.png"/><Relationship Id="rId27" Type="http://schemas.openxmlformats.org/officeDocument/2006/relationships/image" Target="../media/image253.png"/><Relationship Id="rId28" Type="http://schemas.openxmlformats.org/officeDocument/2006/relationships/image" Target="../media/image270.png"/><Relationship Id="rId29" Type="http://schemas.openxmlformats.org/officeDocument/2006/relationships/image" Target="../media/image255.png"/><Relationship Id="rId30" Type="http://schemas.openxmlformats.org/officeDocument/2006/relationships/image" Target="../media/image256.png"/><Relationship Id="rId31" Type="http://schemas.openxmlformats.org/officeDocument/2006/relationships/image" Target="../media/image257.png"/><Relationship Id="rId32" Type="http://schemas.openxmlformats.org/officeDocument/2006/relationships/image" Target="../media/image282.png"/><Relationship Id="rId33" Type="http://schemas.openxmlformats.org/officeDocument/2006/relationships/image" Target="../media/image283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0.png"/><Relationship Id="rId37" Type="http://schemas.openxmlformats.org/officeDocument/2006/relationships/image" Target="../media/image284.png"/><Relationship Id="rId38" Type="http://schemas.openxmlformats.org/officeDocument/2006/relationships/image" Target="../media/image285.png"/><Relationship Id="rId39" Type="http://schemas.openxmlformats.org/officeDocument/2006/relationships/image" Target="../media/image286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7.png"/><Relationship Id="rId45" Type="http://schemas.openxmlformats.org/officeDocument/2006/relationships/image" Target="../media/image288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167.png"/><Relationship Id="rId5" Type="http://schemas.openxmlformats.org/officeDocument/2006/relationships/image" Target="../media/image235.png"/><Relationship Id="rId6" Type="http://schemas.openxmlformats.org/officeDocument/2006/relationships/image" Target="../media/image236.png"/><Relationship Id="rId7" Type="http://schemas.openxmlformats.org/officeDocument/2006/relationships/image" Target="../media/image261.png"/><Relationship Id="rId8" Type="http://schemas.openxmlformats.org/officeDocument/2006/relationships/image" Target="../media/image170.png"/><Relationship Id="rId9" Type="http://schemas.openxmlformats.org/officeDocument/2006/relationships/image" Target="../media/image262.png"/><Relationship Id="rId10" Type="http://schemas.openxmlformats.org/officeDocument/2006/relationships/image" Target="../media/image263.png"/><Relationship Id="rId11" Type="http://schemas.openxmlformats.org/officeDocument/2006/relationships/image" Target="../media/image14.png"/><Relationship Id="rId12" Type="http://schemas.openxmlformats.org/officeDocument/2006/relationships/image" Target="../media/image264.png"/><Relationship Id="rId13" Type="http://schemas.openxmlformats.org/officeDocument/2006/relationships/image" Target="../media/image265.png"/><Relationship Id="rId14" Type="http://schemas.openxmlformats.org/officeDocument/2006/relationships/image" Target="../media/image242.png"/><Relationship Id="rId15" Type="http://schemas.openxmlformats.org/officeDocument/2006/relationships/image" Target="../media/image10.png"/><Relationship Id="rId16" Type="http://schemas.openxmlformats.org/officeDocument/2006/relationships/image" Target="../media/image266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245.png"/><Relationship Id="rId20" Type="http://schemas.openxmlformats.org/officeDocument/2006/relationships/image" Target="../media/image246.png"/><Relationship Id="rId21" Type="http://schemas.openxmlformats.org/officeDocument/2006/relationships/image" Target="../media/image247.png"/><Relationship Id="rId22" Type="http://schemas.openxmlformats.org/officeDocument/2006/relationships/image" Target="../media/image248.png"/><Relationship Id="rId23" Type="http://schemas.openxmlformats.org/officeDocument/2006/relationships/image" Target="../media/image289.png"/><Relationship Id="rId24" Type="http://schemas.openxmlformats.org/officeDocument/2006/relationships/image" Target="../media/image250.png"/><Relationship Id="rId25" Type="http://schemas.openxmlformats.org/officeDocument/2006/relationships/image" Target="../media/image268.png"/><Relationship Id="rId26" Type="http://schemas.openxmlformats.org/officeDocument/2006/relationships/image" Target="../media/image290.png"/><Relationship Id="rId27" Type="http://schemas.openxmlformats.org/officeDocument/2006/relationships/image" Target="../media/image253.png"/><Relationship Id="rId28" Type="http://schemas.openxmlformats.org/officeDocument/2006/relationships/image" Target="../media/image270.png"/><Relationship Id="rId29" Type="http://schemas.openxmlformats.org/officeDocument/2006/relationships/image" Target="../media/image255.png"/><Relationship Id="rId30" Type="http://schemas.openxmlformats.org/officeDocument/2006/relationships/image" Target="../media/image256.png"/><Relationship Id="rId31" Type="http://schemas.openxmlformats.org/officeDocument/2006/relationships/image" Target="../media/image257.png"/><Relationship Id="rId32" Type="http://schemas.openxmlformats.org/officeDocument/2006/relationships/image" Target="../media/image291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0.png"/><Relationship Id="rId37" Type="http://schemas.openxmlformats.org/officeDocument/2006/relationships/image" Target="../media/image292.png"/><Relationship Id="rId38" Type="http://schemas.openxmlformats.org/officeDocument/2006/relationships/image" Target="../media/image293.png"/><Relationship Id="rId39" Type="http://schemas.openxmlformats.org/officeDocument/2006/relationships/image" Target="../media/image294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87.png"/><Relationship Id="rId45" Type="http://schemas.openxmlformats.org/officeDocument/2006/relationships/image" Target="../media/image288.pn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167.png"/><Relationship Id="rId5" Type="http://schemas.openxmlformats.org/officeDocument/2006/relationships/image" Target="../media/image235.png"/><Relationship Id="rId6" Type="http://schemas.openxmlformats.org/officeDocument/2006/relationships/image" Target="../media/image236.png"/><Relationship Id="rId7" Type="http://schemas.openxmlformats.org/officeDocument/2006/relationships/image" Target="../media/image261.png"/><Relationship Id="rId8" Type="http://schemas.openxmlformats.org/officeDocument/2006/relationships/image" Target="../media/image170.png"/><Relationship Id="rId9" Type="http://schemas.openxmlformats.org/officeDocument/2006/relationships/image" Target="../media/image262.png"/><Relationship Id="rId10" Type="http://schemas.openxmlformats.org/officeDocument/2006/relationships/image" Target="../media/image263.png"/><Relationship Id="rId11" Type="http://schemas.openxmlformats.org/officeDocument/2006/relationships/image" Target="../media/image14.png"/><Relationship Id="rId12" Type="http://schemas.openxmlformats.org/officeDocument/2006/relationships/image" Target="../media/image264.png"/><Relationship Id="rId13" Type="http://schemas.openxmlformats.org/officeDocument/2006/relationships/image" Target="../media/image265.png"/><Relationship Id="rId14" Type="http://schemas.openxmlformats.org/officeDocument/2006/relationships/image" Target="../media/image242.png"/><Relationship Id="rId15" Type="http://schemas.openxmlformats.org/officeDocument/2006/relationships/image" Target="../media/image10.png"/><Relationship Id="rId16" Type="http://schemas.openxmlformats.org/officeDocument/2006/relationships/image" Target="../media/image266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245.png"/><Relationship Id="rId20" Type="http://schemas.openxmlformats.org/officeDocument/2006/relationships/image" Target="../media/image246.png"/><Relationship Id="rId21" Type="http://schemas.openxmlformats.org/officeDocument/2006/relationships/image" Target="../media/image247.png"/><Relationship Id="rId22" Type="http://schemas.openxmlformats.org/officeDocument/2006/relationships/image" Target="../media/image248.png"/><Relationship Id="rId23" Type="http://schemas.openxmlformats.org/officeDocument/2006/relationships/image" Target="../media/image295.png"/><Relationship Id="rId24" Type="http://schemas.openxmlformats.org/officeDocument/2006/relationships/image" Target="../media/image250.png"/><Relationship Id="rId25" Type="http://schemas.openxmlformats.org/officeDocument/2006/relationships/image" Target="../media/image268.png"/><Relationship Id="rId26" Type="http://schemas.openxmlformats.org/officeDocument/2006/relationships/image" Target="../media/image296.png"/><Relationship Id="rId27" Type="http://schemas.openxmlformats.org/officeDocument/2006/relationships/image" Target="../media/image253.png"/><Relationship Id="rId28" Type="http://schemas.openxmlformats.org/officeDocument/2006/relationships/image" Target="../media/image270.png"/><Relationship Id="rId29" Type="http://schemas.openxmlformats.org/officeDocument/2006/relationships/image" Target="../media/image255.png"/><Relationship Id="rId30" Type="http://schemas.openxmlformats.org/officeDocument/2006/relationships/image" Target="../media/image256.png"/><Relationship Id="rId31" Type="http://schemas.openxmlformats.org/officeDocument/2006/relationships/image" Target="../media/image257.png"/><Relationship Id="rId32" Type="http://schemas.openxmlformats.org/officeDocument/2006/relationships/image" Target="../media/image291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0.png"/><Relationship Id="rId37" Type="http://schemas.openxmlformats.org/officeDocument/2006/relationships/image" Target="../media/image292.png"/><Relationship Id="rId38" Type="http://schemas.openxmlformats.org/officeDocument/2006/relationships/image" Target="../media/image297.png"/><Relationship Id="rId39" Type="http://schemas.openxmlformats.org/officeDocument/2006/relationships/image" Target="../media/image294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98.png"/><Relationship Id="rId45" Type="http://schemas.openxmlformats.org/officeDocument/2006/relationships/image" Target="../media/image299.pn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2.png"/><Relationship Id="rId3" Type="http://schemas.openxmlformats.org/officeDocument/2006/relationships/image" Target="../media/image233.png"/><Relationship Id="rId4" Type="http://schemas.openxmlformats.org/officeDocument/2006/relationships/image" Target="../media/image167.png"/><Relationship Id="rId5" Type="http://schemas.openxmlformats.org/officeDocument/2006/relationships/image" Target="../media/image235.png"/><Relationship Id="rId6" Type="http://schemas.openxmlformats.org/officeDocument/2006/relationships/image" Target="../media/image236.png"/><Relationship Id="rId7" Type="http://schemas.openxmlformats.org/officeDocument/2006/relationships/image" Target="../media/image261.png"/><Relationship Id="rId8" Type="http://schemas.openxmlformats.org/officeDocument/2006/relationships/image" Target="../media/image170.png"/><Relationship Id="rId9" Type="http://schemas.openxmlformats.org/officeDocument/2006/relationships/image" Target="../media/image262.png"/><Relationship Id="rId10" Type="http://schemas.openxmlformats.org/officeDocument/2006/relationships/image" Target="../media/image263.png"/><Relationship Id="rId11" Type="http://schemas.openxmlformats.org/officeDocument/2006/relationships/image" Target="../media/image14.png"/><Relationship Id="rId12" Type="http://schemas.openxmlformats.org/officeDocument/2006/relationships/image" Target="../media/image264.png"/><Relationship Id="rId13" Type="http://schemas.openxmlformats.org/officeDocument/2006/relationships/image" Target="../media/image265.png"/><Relationship Id="rId14" Type="http://schemas.openxmlformats.org/officeDocument/2006/relationships/image" Target="../media/image242.png"/><Relationship Id="rId15" Type="http://schemas.openxmlformats.org/officeDocument/2006/relationships/image" Target="../media/image10.png"/><Relationship Id="rId16" Type="http://schemas.openxmlformats.org/officeDocument/2006/relationships/image" Target="../media/image266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245.png"/><Relationship Id="rId20" Type="http://schemas.openxmlformats.org/officeDocument/2006/relationships/image" Target="../media/image246.png"/><Relationship Id="rId21" Type="http://schemas.openxmlformats.org/officeDocument/2006/relationships/image" Target="../media/image247.png"/><Relationship Id="rId22" Type="http://schemas.openxmlformats.org/officeDocument/2006/relationships/image" Target="../media/image248.png"/><Relationship Id="rId23" Type="http://schemas.openxmlformats.org/officeDocument/2006/relationships/image" Target="../media/image300.png"/><Relationship Id="rId24" Type="http://schemas.openxmlformats.org/officeDocument/2006/relationships/image" Target="../media/image250.png"/><Relationship Id="rId25" Type="http://schemas.openxmlformats.org/officeDocument/2006/relationships/image" Target="../media/image268.png"/><Relationship Id="rId26" Type="http://schemas.openxmlformats.org/officeDocument/2006/relationships/image" Target="../media/image301.png"/><Relationship Id="rId27" Type="http://schemas.openxmlformats.org/officeDocument/2006/relationships/image" Target="../media/image253.png"/><Relationship Id="rId28" Type="http://schemas.openxmlformats.org/officeDocument/2006/relationships/image" Target="../media/image270.png"/><Relationship Id="rId29" Type="http://schemas.openxmlformats.org/officeDocument/2006/relationships/image" Target="../media/image255.png"/><Relationship Id="rId30" Type="http://schemas.openxmlformats.org/officeDocument/2006/relationships/image" Target="../media/image256.png"/><Relationship Id="rId31" Type="http://schemas.openxmlformats.org/officeDocument/2006/relationships/image" Target="../media/image257.png"/><Relationship Id="rId32" Type="http://schemas.openxmlformats.org/officeDocument/2006/relationships/image" Target="../media/image291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230.png"/><Relationship Id="rId37" Type="http://schemas.openxmlformats.org/officeDocument/2006/relationships/image" Target="../media/image292.png"/><Relationship Id="rId38" Type="http://schemas.openxmlformats.org/officeDocument/2006/relationships/image" Target="../media/image302.png"/><Relationship Id="rId39" Type="http://schemas.openxmlformats.org/officeDocument/2006/relationships/image" Target="../media/image294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298.png"/><Relationship Id="rId45" Type="http://schemas.openxmlformats.org/officeDocument/2006/relationships/image" Target="../media/image299.pn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3.png"/><Relationship Id="rId3" Type="http://schemas.openxmlformats.org/officeDocument/2006/relationships/image" Target="../media/image304.png"/><Relationship Id="rId4" Type="http://schemas.openxmlformats.org/officeDocument/2006/relationships/image" Target="../media/image305.png"/><Relationship Id="rId5" Type="http://schemas.openxmlformats.org/officeDocument/2006/relationships/image" Target="../media/image306.png"/><Relationship Id="rId6" Type="http://schemas.openxmlformats.org/officeDocument/2006/relationships/image" Target="../media/image307.png"/><Relationship Id="rId7" Type="http://schemas.openxmlformats.org/officeDocument/2006/relationships/image" Target="../media/image308.png"/><Relationship Id="rId8" Type="http://schemas.openxmlformats.org/officeDocument/2006/relationships/image" Target="../media/image309.png"/><Relationship Id="rId9" Type="http://schemas.openxmlformats.org/officeDocument/2006/relationships/image" Target="../media/image310.png"/><Relationship Id="rId10" Type="http://schemas.openxmlformats.org/officeDocument/2006/relationships/image" Target="../media/image311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7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76.png"/><Relationship Id="rId7" Type="http://schemas.openxmlformats.org/officeDocument/2006/relationships/image" Target="../media/image77.png"/><Relationship Id="rId8" Type="http://schemas.openxmlformats.org/officeDocument/2006/relationships/image" Target="../media/image41.png"/><Relationship Id="rId9" Type="http://schemas.openxmlformats.org/officeDocument/2006/relationships/image" Target="../media/image78.png"/><Relationship Id="rId10" Type="http://schemas.openxmlformats.org/officeDocument/2006/relationships/image" Target="../media/image79.png"/><Relationship Id="rId11" Type="http://schemas.openxmlformats.org/officeDocument/2006/relationships/image" Target="../media/image14.png"/><Relationship Id="rId12" Type="http://schemas.openxmlformats.org/officeDocument/2006/relationships/image" Target="../media/image43.png"/><Relationship Id="rId13" Type="http://schemas.openxmlformats.org/officeDocument/2006/relationships/image" Target="../media/image80.png"/><Relationship Id="rId14" Type="http://schemas.openxmlformats.org/officeDocument/2006/relationships/image" Target="../media/image81.png"/><Relationship Id="rId15" Type="http://schemas.openxmlformats.org/officeDocument/2006/relationships/image" Target="../media/image10.png"/><Relationship Id="rId16" Type="http://schemas.openxmlformats.org/officeDocument/2006/relationships/image" Target="../media/image82.png"/><Relationship Id="rId17" Type="http://schemas.openxmlformats.org/officeDocument/2006/relationships/image" Target="../media/image15.png"/><Relationship Id="rId18" Type="http://schemas.openxmlformats.org/officeDocument/2006/relationships/image" Target="../media/image83.png"/><Relationship Id="rId19" Type="http://schemas.openxmlformats.org/officeDocument/2006/relationships/image" Target="../media/image46.png"/><Relationship Id="rId20" Type="http://schemas.openxmlformats.org/officeDocument/2006/relationships/image" Target="../media/image84.png"/><Relationship Id="rId21" Type="http://schemas.openxmlformats.org/officeDocument/2006/relationships/image" Target="../media/image19.png"/><Relationship Id="rId22" Type="http://schemas.openxmlformats.org/officeDocument/2006/relationships/image" Target="../media/image85.png"/><Relationship Id="rId23" Type="http://schemas.openxmlformats.org/officeDocument/2006/relationships/image" Target="../media/image86.png"/><Relationship Id="rId24" Type="http://schemas.openxmlformats.org/officeDocument/2006/relationships/image" Target="../media/image87.png"/><Relationship Id="rId25" Type="http://schemas.openxmlformats.org/officeDocument/2006/relationships/image" Target="../media/image88.png"/><Relationship Id="rId26" Type="http://schemas.openxmlformats.org/officeDocument/2006/relationships/image" Target="../media/image89.png"/><Relationship Id="rId27" Type="http://schemas.openxmlformats.org/officeDocument/2006/relationships/image" Target="../media/image90.png"/><Relationship Id="rId28" Type="http://schemas.openxmlformats.org/officeDocument/2006/relationships/image" Target="../media/image91.png"/><Relationship Id="rId29" Type="http://schemas.openxmlformats.org/officeDocument/2006/relationships/image" Target="../media/image92.png"/><Relationship Id="rId30" Type="http://schemas.openxmlformats.org/officeDocument/2006/relationships/image" Target="../media/image93.png"/><Relationship Id="rId31" Type="http://schemas.openxmlformats.org/officeDocument/2006/relationships/image" Target="../media/image58.png"/><Relationship Id="rId32" Type="http://schemas.openxmlformats.org/officeDocument/2006/relationships/image" Target="../media/image59.png"/><Relationship Id="rId33" Type="http://schemas.openxmlformats.org/officeDocument/2006/relationships/image" Target="../media/image94.png"/><Relationship Id="rId34" Type="http://schemas.openxmlformats.org/officeDocument/2006/relationships/image" Target="../media/image61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95.png"/><Relationship Id="rId38" Type="http://schemas.openxmlformats.org/officeDocument/2006/relationships/image" Target="../media/image65.png"/><Relationship Id="rId39" Type="http://schemas.openxmlformats.org/officeDocument/2006/relationships/image" Target="../media/image96.png"/><Relationship Id="rId40" Type="http://schemas.openxmlformats.org/officeDocument/2006/relationships/image" Target="../media/image97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72.png"/><Relationship Id="rId46" Type="http://schemas.openxmlformats.org/officeDocument/2006/relationships/image" Target="../media/image73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74.png"/><Relationship Id="rId4" Type="http://schemas.openxmlformats.org/officeDocument/2006/relationships/image" Target="../media/image3.png"/><Relationship Id="rId5" Type="http://schemas.openxmlformats.org/officeDocument/2006/relationships/image" Target="../media/image75.png"/><Relationship Id="rId6" Type="http://schemas.openxmlformats.org/officeDocument/2006/relationships/image" Target="../media/image98.png"/><Relationship Id="rId7" Type="http://schemas.openxmlformats.org/officeDocument/2006/relationships/image" Target="../media/image77.png"/><Relationship Id="rId8" Type="http://schemas.openxmlformats.org/officeDocument/2006/relationships/image" Target="../media/image41.png"/><Relationship Id="rId9" Type="http://schemas.openxmlformats.org/officeDocument/2006/relationships/image" Target="../media/image99.png"/><Relationship Id="rId10" Type="http://schemas.openxmlformats.org/officeDocument/2006/relationships/image" Target="../media/image100.png"/><Relationship Id="rId11" Type="http://schemas.openxmlformats.org/officeDocument/2006/relationships/image" Target="../media/image14.png"/><Relationship Id="rId12" Type="http://schemas.openxmlformats.org/officeDocument/2006/relationships/image" Target="../media/image82.png"/><Relationship Id="rId13" Type="http://schemas.openxmlformats.org/officeDocument/2006/relationships/image" Target="../media/image101.png"/><Relationship Id="rId14" Type="http://schemas.openxmlformats.org/officeDocument/2006/relationships/image" Target="../media/image102.png"/><Relationship Id="rId15" Type="http://schemas.openxmlformats.org/officeDocument/2006/relationships/image" Target="../media/image10.png"/><Relationship Id="rId16" Type="http://schemas.openxmlformats.org/officeDocument/2006/relationships/image" Target="../media/image15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84.png"/><Relationship Id="rId20" Type="http://schemas.openxmlformats.org/officeDocument/2006/relationships/image" Target="../media/image19.png"/><Relationship Id="rId21" Type="http://schemas.openxmlformats.org/officeDocument/2006/relationships/image" Target="../media/image85.png"/><Relationship Id="rId22" Type="http://schemas.openxmlformats.org/officeDocument/2006/relationships/image" Target="../media/image86.png"/><Relationship Id="rId23" Type="http://schemas.openxmlformats.org/officeDocument/2006/relationships/image" Target="../media/image103.png"/><Relationship Id="rId24" Type="http://schemas.openxmlformats.org/officeDocument/2006/relationships/image" Target="../media/image104.png"/><Relationship Id="rId25" Type="http://schemas.openxmlformats.org/officeDocument/2006/relationships/image" Target="../media/image89.png"/><Relationship Id="rId26" Type="http://schemas.openxmlformats.org/officeDocument/2006/relationships/image" Target="../media/image105.png"/><Relationship Id="rId27" Type="http://schemas.openxmlformats.org/officeDocument/2006/relationships/image" Target="../media/image106.png"/><Relationship Id="rId28" Type="http://schemas.openxmlformats.org/officeDocument/2006/relationships/image" Target="../media/image92.png"/><Relationship Id="rId29" Type="http://schemas.openxmlformats.org/officeDocument/2006/relationships/image" Target="../media/image93.png"/><Relationship Id="rId30" Type="http://schemas.openxmlformats.org/officeDocument/2006/relationships/image" Target="../media/image58.png"/><Relationship Id="rId31" Type="http://schemas.openxmlformats.org/officeDocument/2006/relationships/image" Target="../media/image59.png"/><Relationship Id="rId32" Type="http://schemas.openxmlformats.org/officeDocument/2006/relationships/image" Target="../media/image94.png"/><Relationship Id="rId33" Type="http://schemas.openxmlformats.org/officeDocument/2006/relationships/image" Target="../media/image61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95.png"/><Relationship Id="rId37" Type="http://schemas.openxmlformats.org/officeDocument/2006/relationships/image" Target="../media/image65.png"/><Relationship Id="rId38" Type="http://schemas.openxmlformats.org/officeDocument/2006/relationships/image" Target="../media/image107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08.png"/><Relationship Id="rId45" Type="http://schemas.openxmlformats.org/officeDocument/2006/relationships/image" Target="../media/image109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10.png"/><Relationship Id="rId4" Type="http://schemas.openxmlformats.org/officeDocument/2006/relationships/image" Target="../media/image3.png"/><Relationship Id="rId5" Type="http://schemas.openxmlformats.org/officeDocument/2006/relationships/image" Target="../media/image111.png"/><Relationship Id="rId6" Type="http://schemas.openxmlformats.org/officeDocument/2006/relationships/image" Target="../media/image98.png"/><Relationship Id="rId7" Type="http://schemas.openxmlformats.org/officeDocument/2006/relationships/image" Target="../media/image112.png"/><Relationship Id="rId8" Type="http://schemas.openxmlformats.org/officeDocument/2006/relationships/image" Target="../media/image41.png"/><Relationship Id="rId9" Type="http://schemas.openxmlformats.org/officeDocument/2006/relationships/image" Target="../media/image99.png"/><Relationship Id="rId10" Type="http://schemas.openxmlformats.org/officeDocument/2006/relationships/image" Target="../media/image100.png"/><Relationship Id="rId11" Type="http://schemas.openxmlformats.org/officeDocument/2006/relationships/image" Target="../media/image14.png"/><Relationship Id="rId12" Type="http://schemas.openxmlformats.org/officeDocument/2006/relationships/image" Target="../media/image82.png"/><Relationship Id="rId13" Type="http://schemas.openxmlformats.org/officeDocument/2006/relationships/image" Target="../media/image101.png"/><Relationship Id="rId14" Type="http://schemas.openxmlformats.org/officeDocument/2006/relationships/image" Target="../media/image102.png"/><Relationship Id="rId15" Type="http://schemas.openxmlformats.org/officeDocument/2006/relationships/image" Target="../media/image10.png"/><Relationship Id="rId16" Type="http://schemas.openxmlformats.org/officeDocument/2006/relationships/image" Target="../media/image113.png"/><Relationship Id="rId17" Type="http://schemas.openxmlformats.org/officeDocument/2006/relationships/image" Target="../media/image15.png"/><Relationship Id="rId18" Type="http://schemas.openxmlformats.org/officeDocument/2006/relationships/image" Target="../media/image83.png"/><Relationship Id="rId19" Type="http://schemas.openxmlformats.org/officeDocument/2006/relationships/image" Target="../media/image46.png"/><Relationship Id="rId20" Type="http://schemas.openxmlformats.org/officeDocument/2006/relationships/image" Target="../media/image114.png"/><Relationship Id="rId21" Type="http://schemas.openxmlformats.org/officeDocument/2006/relationships/image" Target="../media/image115.png"/><Relationship Id="rId22" Type="http://schemas.openxmlformats.org/officeDocument/2006/relationships/image" Target="../media/image116.png"/><Relationship Id="rId23" Type="http://schemas.openxmlformats.org/officeDocument/2006/relationships/image" Target="../media/image117.png"/><Relationship Id="rId24" Type="http://schemas.openxmlformats.org/officeDocument/2006/relationships/image" Target="../media/image118.png"/><Relationship Id="rId25" Type="http://schemas.openxmlformats.org/officeDocument/2006/relationships/image" Target="../media/image119.png"/><Relationship Id="rId26" Type="http://schemas.openxmlformats.org/officeDocument/2006/relationships/image" Target="../media/image89.png"/><Relationship Id="rId27" Type="http://schemas.openxmlformats.org/officeDocument/2006/relationships/image" Target="../media/image120.png"/><Relationship Id="rId28" Type="http://schemas.openxmlformats.org/officeDocument/2006/relationships/image" Target="../media/image121.png"/><Relationship Id="rId29" Type="http://schemas.openxmlformats.org/officeDocument/2006/relationships/image" Target="../media/image122.png"/><Relationship Id="rId30" Type="http://schemas.openxmlformats.org/officeDocument/2006/relationships/image" Target="../media/image123.png"/><Relationship Id="rId31" Type="http://schemas.openxmlformats.org/officeDocument/2006/relationships/image" Target="../media/image58.png"/><Relationship Id="rId32" Type="http://schemas.openxmlformats.org/officeDocument/2006/relationships/image" Target="../media/image59.png"/><Relationship Id="rId33" Type="http://schemas.openxmlformats.org/officeDocument/2006/relationships/image" Target="../media/image124.png"/><Relationship Id="rId34" Type="http://schemas.openxmlformats.org/officeDocument/2006/relationships/image" Target="../media/image125.png"/><Relationship Id="rId35" Type="http://schemas.openxmlformats.org/officeDocument/2006/relationships/image" Target="../media/image62.png"/><Relationship Id="rId36" Type="http://schemas.openxmlformats.org/officeDocument/2006/relationships/image" Target="../media/image63.png"/><Relationship Id="rId37" Type="http://schemas.openxmlformats.org/officeDocument/2006/relationships/image" Target="../media/image126.png"/><Relationship Id="rId38" Type="http://schemas.openxmlformats.org/officeDocument/2006/relationships/image" Target="../media/image65.png"/><Relationship Id="rId39" Type="http://schemas.openxmlformats.org/officeDocument/2006/relationships/image" Target="../media/image127.png"/><Relationship Id="rId40" Type="http://schemas.openxmlformats.org/officeDocument/2006/relationships/image" Target="../media/image97.png"/><Relationship Id="rId41" Type="http://schemas.openxmlformats.org/officeDocument/2006/relationships/image" Target="../media/image68.png"/><Relationship Id="rId42" Type="http://schemas.openxmlformats.org/officeDocument/2006/relationships/image" Target="../media/image69.png"/><Relationship Id="rId43" Type="http://schemas.openxmlformats.org/officeDocument/2006/relationships/image" Target="../media/image70.png"/><Relationship Id="rId44" Type="http://schemas.openxmlformats.org/officeDocument/2006/relationships/image" Target="../media/image71.png"/><Relationship Id="rId45" Type="http://schemas.openxmlformats.org/officeDocument/2006/relationships/image" Target="../media/image108.png"/><Relationship Id="rId46" Type="http://schemas.openxmlformats.org/officeDocument/2006/relationships/image" Target="../media/image109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11.png"/><Relationship Id="rId6" Type="http://schemas.openxmlformats.org/officeDocument/2006/relationships/image" Target="../media/image130.png"/><Relationship Id="rId7" Type="http://schemas.openxmlformats.org/officeDocument/2006/relationships/image" Target="../media/image112.png"/><Relationship Id="rId8" Type="http://schemas.openxmlformats.org/officeDocument/2006/relationships/image" Target="../media/image131.png"/><Relationship Id="rId9" Type="http://schemas.openxmlformats.org/officeDocument/2006/relationships/image" Target="../media/image132.png"/><Relationship Id="rId10" Type="http://schemas.openxmlformats.org/officeDocument/2006/relationships/image" Target="../media/image133.png"/><Relationship Id="rId11" Type="http://schemas.openxmlformats.org/officeDocument/2006/relationships/image" Target="../media/image14.png"/><Relationship Id="rId12" Type="http://schemas.openxmlformats.org/officeDocument/2006/relationships/image" Target="../media/image134.png"/><Relationship Id="rId13" Type="http://schemas.openxmlformats.org/officeDocument/2006/relationships/image" Target="../media/image12.png"/><Relationship Id="rId14" Type="http://schemas.openxmlformats.org/officeDocument/2006/relationships/image" Target="../media/image135.png"/><Relationship Id="rId15" Type="http://schemas.openxmlformats.org/officeDocument/2006/relationships/image" Target="../media/image10.png"/><Relationship Id="rId16" Type="http://schemas.openxmlformats.org/officeDocument/2006/relationships/image" Target="../media/image136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37.png"/><Relationship Id="rId24" Type="http://schemas.openxmlformats.org/officeDocument/2006/relationships/image" Target="../media/image119.png"/><Relationship Id="rId25" Type="http://schemas.openxmlformats.org/officeDocument/2006/relationships/image" Target="../media/image89.png"/><Relationship Id="rId26" Type="http://schemas.openxmlformats.org/officeDocument/2006/relationships/image" Target="../media/image138.png"/><Relationship Id="rId27" Type="http://schemas.openxmlformats.org/officeDocument/2006/relationships/image" Target="../media/image121.png"/><Relationship Id="rId28" Type="http://schemas.openxmlformats.org/officeDocument/2006/relationships/image" Target="../media/image122.png"/><Relationship Id="rId29" Type="http://schemas.openxmlformats.org/officeDocument/2006/relationships/image" Target="../media/image123.png"/><Relationship Id="rId30" Type="http://schemas.openxmlformats.org/officeDocument/2006/relationships/image" Target="../media/image139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6.png"/><Relationship Id="rId37" Type="http://schemas.openxmlformats.org/officeDocument/2006/relationships/image" Target="../media/image65.png"/><Relationship Id="rId38" Type="http://schemas.openxmlformats.org/officeDocument/2006/relationships/image" Target="../media/image140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1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11.png"/><Relationship Id="rId6" Type="http://schemas.openxmlformats.org/officeDocument/2006/relationships/image" Target="../media/image130.png"/><Relationship Id="rId7" Type="http://schemas.openxmlformats.org/officeDocument/2006/relationships/image" Target="../media/image112.png"/><Relationship Id="rId8" Type="http://schemas.openxmlformats.org/officeDocument/2006/relationships/image" Target="../media/image131.png"/><Relationship Id="rId9" Type="http://schemas.openxmlformats.org/officeDocument/2006/relationships/image" Target="../media/image132.png"/><Relationship Id="rId10" Type="http://schemas.openxmlformats.org/officeDocument/2006/relationships/image" Target="../media/image133.png"/><Relationship Id="rId11" Type="http://schemas.openxmlformats.org/officeDocument/2006/relationships/image" Target="../media/image14.png"/><Relationship Id="rId12" Type="http://schemas.openxmlformats.org/officeDocument/2006/relationships/image" Target="../media/image134.png"/><Relationship Id="rId13" Type="http://schemas.openxmlformats.org/officeDocument/2006/relationships/image" Target="../media/image12.png"/><Relationship Id="rId14" Type="http://schemas.openxmlformats.org/officeDocument/2006/relationships/image" Target="../media/image135.png"/><Relationship Id="rId15" Type="http://schemas.openxmlformats.org/officeDocument/2006/relationships/image" Target="../media/image10.png"/><Relationship Id="rId16" Type="http://schemas.openxmlformats.org/officeDocument/2006/relationships/image" Target="../media/image136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42.png"/><Relationship Id="rId24" Type="http://schemas.openxmlformats.org/officeDocument/2006/relationships/image" Target="../media/image119.png"/><Relationship Id="rId25" Type="http://schemas.openxmlformats.org/officeDocument/2006/relationships/image" Target="../media/image89.png"/><Relationship Id="rId26" Type="http://schemas.openxmlformats.org/officeDocument/2006/relationships/image" Target="../media/image143.png"/><Relationship Id="rId27" Type="http://schemas.openxmlformats.org/officeDocument/2006/relationships/image" Target="../media/image121.png"/><Relationship Id="rId28" Type="http://schemas.openxmlformats.org/officeDocument/2006/relationships/image" Target="../media/image122.png"/><Relationship Id="rId29" Type="http://schemas.openxmlformats.org/officeDocument/2006/relationships/image" Target="../media/image123.png"/><Relationship Id="rId30" Type="http://schemas.openxmlformats.org/officeDocument/2006/relationships/image" Target="../media/image139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6.png"/><Relationship Id="rId37" Type="http://schemas.openxmlformats.org/officeDocument/2006/relationships/image" Target="../media/image65.png"/><Relationship Id="rId38" Type="http://schemas.openxmlformats.org/officeDocument/2006/relationships/image" Target="../media/image144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5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11.png"/><Relationship Id="rId6" Type="http://schemas.openxmlformats.org/officeDocument/2006/relationships/image" Target="../media/image130.png"/><Relationship Id="rId7" Type="http://schemas.openxmlformats.org/officeDocument/2006/relationships/image" Target="../media/image112.png"/><Relationship Id="rId8" Type="http://schemas.openxmlformats.org/officeDocument/2006/relationships/image" Target="../media/image131.png"/><Relationship Id="rId9" Type="http://schemas.openxmlformats.org/officeDocument/2006/relationships/image" Target="../media/image132.png"/><Relationship Id="rId10" Type="http://schemas.openxmlformats.org/officeDocument/2006/relationships/image" Target="../media/image133.png"/><Relationship Id="rId11" Type="http://schemas.openxmlformats.org/officeDocument/2006/relationships/image" Target="../media/image14.png"/><Relationship Id="rId12" Type="http://schemas.openxmlformats.org/officeDocument/2006/relationships/image" Target="../media/image134.png"/><Relationship Id="rId13" Type="http://schemas.openxmlformats.org/officeDocument/2006/relationships/image" Target="../media/image12.png"/><Relationship Id="rId14" Type="http://schemas.openxmlformats.org/officeDocument/2006/relationships/image" Target="../media/image135.png"/><Relationship Id="rId15" Type="http://schemas.openxmlformats.org/officeDocument/2006/relationships/image" Target="../media/image10.png"/><Relationship Id="rId16" Type="http://schemas.openxmlformats.org/officeDocument/2006/relationships/image" Target="../media/image136.png"/><Relationship Id="rId17" Type="http://schemas.openxmlformats.org/officeDocument/2006/relationships/image" Target="../media/image83.png"/><Relationship Id="rId18" Type="http://schemas.openxmlformats.org/officeDocument/2006/relationships/image" Target="../media/image46.png"/><Relationship Id="rId19" Type="http://schemas.openxmlformats.org/officeDocument/2006/relationships/image" Target="../media/image114.png"/><Relationship Id="rId20" Type="http://schemas.openxmlformats.org/officeDocument/2006/relationships/image" Target="../media/image115.png"/><Relationship Id="rId21" Type="http://schemas.openxmlformats.org/officeDocument/2006/relationships/image" Target="../media/image116.png"/><Relationship Id="rId22" Type="http://schemas.openxmlformats.org/officeDocument/2006/relationships/image" Target="../media/image117.png"/><Relationship Id="rId23" Type="http://schemas.openxmlformats.org/officeDocument/2006/relationships/image" Target="../media/image146.png"/><Relationship Id="rId24" Type="http://schemas.openxmlformats.org/officeDocument/2006/relationships/image" Target="../media/image119.png"/><Relationship Id="rId25" Type="http://schemas.openxmlformats.org/officeDocument/2006/relationships/image" Target="../media/image89.png"/><Relationship Id="rId26" Type="http://schemas.openxmlformats.org/officeDocument/2006/relationships/image" Target="../media/image147.png"/><Relationship Id="rId27" Type="http://schemas.openxmlformats.org/officeDocument/2006/relationships/image" Target="../media/image121.png"/><Relationship Id="rId28" Type="http://schemas.openxmlformats.org/officeDocument/2006/relationships/image" Target="../media/image122.png"/><Relationship Id="rId29" Type="http://schemas.openxmlformats.org/officeDocument/2006/relationships/image" Target="../media/image123.png"/><Relationship Id="rId30" Type="http://schemas.openxmlformats.org/officeDocument/2006/relationships/image" Target="../media/image139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26.png"/><Relationship Id="rId37" Type="http://schemas.openxmlformats.org/officeDocument/2006/relationships/image" Target="../media/image65.png"/><Relationship Id="rId38" Type="http://schemas.openxmlformats.org/officeDocument/2006/relationships/image" Target="../media/image148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9.png"/><Relationship Id="rId45" Type="http://schemas.openxmlformats.org/officeDocument/2006/relationships/image" Target="../media/image150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Relationship Id="rId3" Type="http://schemas.openxmlformats.org/officeDocument/2006/relationships/image" Target="../media/image151.png"/><Relationship Id="rId4" Type="http://schemas.openxmlformats.org/officeDocument/2006/relationships/image" Target="../media/image129.png"/><Relationship Id="rId5" Type="http://schemas.openxmlformats.org/officeDocument/2006/relationships/image" Target="../media/image111.png"/><Relationship Id="rId6" Type="http://schemas.openxmlformats.org/officeDocument/2006/relationships/image" Target="../media/image130.png"/><Relationship Id="rId7" Type="http://schemas.openxmlformats.org/officeDocument/2006/relationships/image" Target="../media/image152.png"/><Relationship Id="rId8" Type="http://schemas.openxmlformats.org/officeDocument/2006/relationships/image" Target="../media/image131.png"/><Relationship Id="rId9" Type="http://schemas.openxmlformats.org/officeDocument/2006/relationships/image" Target="../media/image132.png"/><Relationship Id="rId10" Type="http://schemas.openxmlformats.org/officeDocument/2006/relationships/image" Target="../media/image133.png"/><Relationship Id="rId11" Type="http://schemas.openxmlformats.org/officeDocument/2006/relationships/image" Target="../media/image14.png"/><Relationship Id="rId12" Type="http://schemas.openxmlformats.org/officeDocument/2006/relationships/image" Target="../media/image134.png"/><Relationship Id="rId13" Type="http://schemas.openxmlformats.org/officeDocument/2006/relationships/image" Target="../media/image12.png"/><Relationship Id="rId14" Type="http://schemas.openxmlformats.org/officeDocument/2006/relationships/image" Target="../media/image135.png"/><Relationship Id="rId15" Type="http://schemas.openxmlformats.org/officeDocument/2006/relationships/image" Target="../media/image10.png"/><Relationship Id="rId16" Type="http://schemas.openxmlformats.org/officeDocument/2006/relationships/image" Target="../media/image136.png"/><Relationship Id="rId17" Type="http://schemas.openxmlformats.org/officeDocument/2006/relationships/image" Target="../media/image83.png"/><Relationship Id="rId18" Type="http://schemas.openxmlformats.org/officeDocument/2006/relationships/image" Target="../media/image153.png"/><Relationship Id="rId19" Type="http://schemas.openxmlformats.org/officeDocument/2006/relationships/image" Target="../media/image154.png"/><Relationship Id="rId20" Type="http://schemas.openxmlformats.org/officeDocument/2006/relationships/image" Target="../media/image155.png"/><Relationship Id="rId21" Type="http://schemas.openxmlformats.org/officeDocument/2006/relationships/image" Target="../media/image156.png"/><Relationship Id="rId22" Type="http://schemas.openxmlformats.org/officeDocument/2006/relationships/image" Target="../media/image157.png"/><Relationship Id="rId23" Type="http://schemas.openxmlformats.org/officeDocument/2006/relationships/image" Target="../media/image158.png"/><Relationship Id="rId24" Type="http://schemas.openxmlformats.org/officeDocument/2006/relationships/image" Target="../media/image159.png"/><Relationship Id="rId25" Type="http://schemas.openxmlformats.org/officeDocument/2006/relationships/image" Target="../media/image160.png"/><Relationship Id="rId26" Type="http://schemas.openxmlformats.org/officeDocument/2006/relationships/image" Target="../media/image161.png"/><Relationship Id="rId27" Type="http://schemas.openxmlformats.org/officeDocument/2006/relationships/image" Target="../media/image162.png"/><Relationship Id="rId28" Type="http://schemas.openxmlformats.org/officeDocument/2006/relationships/image" Target="../media/image122.png"/><Relationship Id="rId29" Type="http://schemas.openxmlformats.org/officeDocument/2006/relationships/image" Target="../media/image93.png"/><Relationship Id="rId30" Type="http://schemas.openxmlformats.org/officeDocument/2006/relationships/image" Target="../media/image139.png"/><Relationship Id="rId31" Type="http://schemas.openxmlformats.org/officeDocument/2006/relationships/image" Target="../media/image59.png"/><Relationship Id="rId32" Type="http://schemas.openxmlformats.org/officeDocument/2006/relationships/image" Target="../media/image124.png"/><Relationship Id="rId33" Type="http://schemas.openxmlformats.org/officeDocument/2006/relationships/image" Target="../media/image125.png"/><Relationship Id="rId34" Type="http://schemas.openxmlformats.org/officeDocument/2006/relationships/image" Target="../media/image62.png"/><Relationship Id="rId35" Type="http://schemas.openxmlformats.org/officeDocument/2006/relationships/image" Target="../media/image63.png"/><Relationship Id="rId36" Type="http://schemas.openxmlformats.org/officeDocument/2006/relationships/image" Target="../media/image163.png"/><Relationship Id="rId37" Type="http://schemas.openxmlformats.org/officeDocument/2006/relationships/image" Target="../media/image65.png"/><Relationship Id="rId38" Type="http://schemas.openxmlformats.org/officeDocument/2006/relationships/image" Target="../media/image164.png"/><Relationship Id="rId39" Type="http://schemas.openxmlformats.org/officeDocument/2006/relationships/image" Target="../media/image97.png"/><Relationship Id="rId40" Type="http://schemas.openxmlformats.org/officeDocument/2006/relationships/image" Target="../media/image68.png"/><Relationship Id="rId41" Type="http://schemas.openxmlformats.org/officeDocument/2006/relationships/image" Target="../media/image69.png"/><Relationship Id="rId42" Type="http://schemas.openxmlformats.org/officeDocument/2006/relationships/image" Target="../media/image70.png"/><Relationship Id="rId43" Type="http://schemas.openxmlformats.org/officeDocument/2006/relationships/image" Target="../media/image71.png"/><Relationship Id="rId44" Type="http://schemas.openxmlformats.org/officeDocument/2006/relationships/image" Target="../media/image149.png"/><Relationship Id="rId45" Type="http://schemas.openxmlformats.org/officeDocument/2006/relationships/image" Target="../media/image150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4" y="198659"/>
              <a:ext cx="1390852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5" y="143324"/>
              <a:ext cx="1474082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1" y="925253"/>
              <a:ext cx="369312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0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8" y="677435"/>
              <a:ext cx="80895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355843" y="2580997"/>
            <a:ext cx="1042669" cy="1009015"/>
            <a:chOff x="355843" y="2580997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9382" y="2587773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26621" y="2642719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513385" y="2580997"/>
              <a:ext cx="661114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66481" y="2676738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55843" y="2772275"/>
              <a:ext cx="363849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65416" y="2641631"/>
              <a:ext cx="225544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37761" y="2696953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044708" y="3101762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034069" y="3197298"/>
              <a:ext cx="363849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061731" y="3084739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6979912" y="2181730"/>
            <a:ext cx="2815590" cy="2038350"/>
            <a:chOff x="16979912" y="2181730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7988268" y="2744653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700" y="3543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17"/>
                  </a:lnTo>
                  <a:lnTo>
                    <a:pt x="1740700" y="3543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9679395" y="2696361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7987557" y="2696368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7204602" y="3065366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19" h="1136014">
                  <a:moveTo>
                    <a:pt x="972794" y="1085049"/>
                  </a:moveTo>
                  <a:lnTo>
                    <a:pt x="25133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7150407" y="3065366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7150411" y="3117728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30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7058577" y="2266333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67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6979912" y="2266315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6979913" y="2340057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26" y="151848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1327251" y="1557972"/>
                  </a:lnTo>
                  <a:lnTo>
                    <a:pt x="1405826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8008499" y="2194540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4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7929831" y="219452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7929810" y="2268263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81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947674" y="1123365"/>
                  </a:lnTo>
                  <a:lnTo>
                    <a:pt x="1026261" y="108388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8116094" y="2878765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21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32"/>
                  </a:lnTo>
                  <a:lnTo>
                    <a:pt x="610260" y="641921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8037764" y="2879136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8037747" y="2952882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8552605" y="2181738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718058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8474274" y="218211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8474272" y="2255856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719416" y="862012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9609252" y="2646646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7113263" y="3047871"/>
              <a:ext cx="162555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8" y="347296"/>
              <a:ext cx="71589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6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7" y="341627"/>
              <a:ext cx="580105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8" y="270921"/>
              <a:ext cx="589172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8" y="8694219"/>
            <a:ext cx="2164715" cy="2614930"/>
            <a:chOff x="17336068" y="8694219"/>
            <a:chExt cx="2164715" cy="261493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1" y="9217961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8" y="8694219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8" y="8838901"/>
              <a:ext cx="1855561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2" y="9855570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6" y="9331829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9" y="9446925"/>
              <a:ext cx="1960112" cy="1861630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551955" y="8107084"/>
            <a:ext cx="3189605" cy="2408555"/>
            <a:chOff x="551955" y="810708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551955" y="812933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741267" y="810708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103073" y="909351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7861888" y="847197"/>
            <a:ext cx="3098894" cy="328254"/>
          </a:xfrm>
          <a:prstGeom prst="rect">
            <a:avLst/>
          </a:prstGeom>
        </p:spPr>
      </p:pic>
      <p:sp>
        <p:nvSpPr>
          <p:cNvPr id="58" name="object 58" descr=""/>
          <p:cNvSpPr/>
          <p:nvPr/>
        </p:nvSpPr>
        <p:spPr>
          <a:xfrm>
            <a:off x="11177158" y="848103"/>
            <a:ext cx="2233295" cy="327025"/>
          </a:xfrm>
          <a:custGeom>
            <a:avLst/>
            <a:gdLst/>
            <a:ahLst/>
            <a:cxnLst/>
            <a:rect l="l" t="t" r="r" b="b"/>
            <a:pathLst>
              <a:path w="2233294" h="327025">
                <a:moveTo>
                  <a:pt x="18110" y="1358"/>
                </a:moveTo>
                <a:lnTo>
                  <a:pt x="9357" y="1358"/>
                </a:lnTo>
                <a:lnTo>
                  <a:pt x="6036" y="2565"/>
                </a:lnTo>
                <a:lnTo>
                  <a:pt x="1207" y="7395"/>
                </a:lnTo>
                <a:lnTo>
                  <a:pt x="0" y="11017"/>
                </a:lnTo>
                <a:lnTo>
                  <a:pt x="0" y="312860"/>
                </a:lnTo>
                <a:lnTo>
                  <a:pt x="1207" y="316482"/>
                </a:lnTo>
                <a:lnTo>
                  <a:pt x="3622" y="319199"/>
                </a:lnTo>
                <a:lnTo>
                  <a:pt x="6338" y="321614"/>
                </a:lnTo>
                <a:lnTo>
                  <a:pt x="9809" y="322821"/>
                </a:lnTo>
                <a:lnTo>
                  <a:pt x="187897" y="322821"/>
                </a:lnTo>
                <a:lnTo>
                  <a:pt x="191217" y="321765"/>
                </a:lnTo>
                <a:lnTo>
                  <a:pt x="193330" y="319652"/>
                </a:lnTo>
                <a:lnTo>
                  <a:pt x="195745" y="317539"/>
                </a:lnTo>
                <a:lnTo>
                  <a:pt x="196952" y="314369"/>
                </a:lnTo>
                <a:lnTo>
                  <a:pt x="196952" y="306220"/>
                </a:lnTo>
                <a:lnTo>
                  <a:pt x="195745" y="303201"/>
                </a:lnTo>
                <a:lnTo>
                  <a:pt x="193330" y="301088"/>
                </a:lnTo>
                <a:lnTo>
                  <a:pt x="191217" y="298976"/>
                </a:lnTo>
                <a:lnTo>
                  <a:pt x="187897" y="297919"/>
                </a:lnTo>
                <a:lnTo>
                  <a:pt x="27618" y="297919"/>
                </a:lnTo>
                <a:lnTo>
                  <a:pt x="27618" y="11017"/>
                </a:lnTo>
                <a:lnTo>
                  <a:pt x="26411" y="7395"/>
                </a:lnTo>
                <a:lnTo>
                  <a:pt x="21581" y="2565"/>
                </a:lnTo>
                <a:lnTo>
                  <a:pt x="18110" y="1358"/>
                </a:lnTo>
                <a:close/>
              </a:path>
              <a:path w="2233294" h="327025">
                <a:moveTo>
                  <a:pt x="445413" y="3622"/>
                </a:moveTo>
                <a:lnTo>
                  <a:pt x="265212" y="3622"/>
                </a:lnTo>
                <a:lnTo>
                  <a:pt x="261439" y="4980"/>
                </a:lnTo>
                <a:lnTo>
                  <a:pt x="256006" y="10413"/>
                </a:lnTo>
                <a:lnTo>
                  <a:pt x="254648" y="14337"/>
                </a:lnTo>
                <a:lnTo>
                  <a:pt x="254648" y="312106"/>
                </a:lnTo>
                <a:lnTo>
                  <a:pt x="256006" y="316030"/>
                </a:lnTo>
                <a:lnTo>
                  <a:pt x="261439" y="321463"/>
                </a:lnTo>
                <a:lnTo>
                  <a:pt x="265212" y="322821"/>
                </a:lnTo>
                <a:lnTo>
                  <a:pt x="445413" y="322821"/>
                </a:lnTo>
                <a:lnTo>
                  <a:pt x="448582" y="321765"/>
                </a:lnTo>
                <a:lnTo>
                  <a:pt x="452808" y="317539"/>
                </a:lnTo>
                <a:lnTo>
                  <a:pt x="453864" y="314520"/>
                </a:lnTo>
                <a:lnTo>
                  <a:pt x="453864" y="306673"/>
                </a:lnTo>
                <a:lnTo>
                  <a:pt x="452808" y="303805"/>
                </a:lnTo>
                <a:lnTo>
                  <a:pt x="450695" y="301994"/>
                </a:lnTo>
                <a:lnTo>
                  <a:pt x="448582" y="299881"/>
                </a:lnTo>
                <a:lnTo>
                  <a:pt x="445413" y="298825"/>
                </a:lnTo>
                <a:lnTo>
                  <a:pt x="281814" y="298825"/>
                </a:lnTo>
                <a:lnTo>
                  <a:pt x="281814" y="172956"/>
                </a:lnTo>
                <a:lnTo>
                  <a:pt x="436358" y="172956"/>
                </a:lnTo>
                <a:lnTo>
                  <a:pt x="439527" y="171899"/>
                </a:lnTo>
                <a:lnTo>
                  <a:pt x="443753" y="167674"/>
                </a:lnTo>
                <a:lnTo>
                  <a:pt x="444809" y="164655"/>
                </a:lnTo>
                <a:lnTo>
                  <a:pt x="444809" y="156807"/>
                </a:lnTo>
                <a:lnTo>
                  <a:pt x="443753" y="153940"/>
                </a:lnTo>
                <a:lnTo>
                  <a:pt x="441640" y="152129"/>
                </a:lnTo>
                <a:lnTo>
                  <a:pt x="439527" y="150016"/>
                </a:lnTo>
                <a:lnTo>
                  <a:pt x="436358" y="148959"/>
                </a:lnTo>
                <a:lnTo>
                  <a:pt x="281814" y="148959"/>
                </a:lnTo>
                <a:lnTo>
                  <a:pt x="281814" y="27618"/>
                </a:lnTo>
                <a:lnTo>
                  <a:pt x="445413" y="27618"/>
                </a:lnTo>
                <a:lnTo>
                  <a:pt x="448582" y="26713"/>
                </a:lnTo>
                <a:lnTo>
                  <a:pt x="450695" y="24902"/>
                </a:lnTo>
                <a:lnTo>
                  <a:pt x="452808" y="22789"/>
                </a:lnTo>
                <a:lnTo>
                  <a:pt x="453864" y="19619"/>
                </a:lnTo>
                <a:lnTo>
                  <a:pt x="453864" y="11771"/>
                </a:lnTo>
                <a:lnTo>
                  <a:pt x="452808" y="8904"/>
                </a:lnTo>
                <a:lnTo>
                  <a:pt x="448582" y="4678"/>
                </a:lnTo>
                <a:lnTo>
                  <a:pt x="445413" y="3622"/>
                </a:lnTo>
                <a:close/>
              </a:path>
              <a:path w="2233294" h="327025">
                <a:moveTo>
                  <a:pt x="646650" y="905"/>
                </a:moveTo>
                <a:lnTo>
                  <a:pt x="640010" y="905"/>
                </a:lnTo>
                <a:lnTo>
                  <a:pt x="636991" y="1961"/>
                </a:lnTo>
                <a:lnTo>
                  <a:pt x="633973" y="4074"/>
                </a:lnTo>
                <a:lnTo>
                  <a:pt x="630954" y="5885"/>
                </a:lnTo>
                <a:lnTo>
                  <a:pt x="499049" y="306069"/>
                </a:lnTo>
                <a:lnTo>
                  <a:pt x="496819" y="312860"/>
                </a:lnTo>
                <a:lnTo>
                  <a:pt x="496921" y="317388"/>
                </a:lnTo>
                <a:lnTo>
                  <a:pt x="497087" y="319048"/>
                </a:lnTo>
                <a:lnTo>
                  <a:pt x="498294" y="321312"/>
                </a:lnTo>
                <a:lnTo>
                  <a:pt x="500407" y="322821"/>
                </a:lnTo>
                <a:lnTo>
                  <a:pt x="502822" y="324632"/>
                </a:lnTo>
                <a:lnTo>
                  <a:pt x="505991" y="325538"/>
                </a:lnTo>
                <a:lnTo>
                  <a:pt x="513235" y="325538"/>
                </a:lnTo>
                <a:lnTo>
                  <a:pt x="525249" y="313011"/>
                </a:lnTo>
                <a:lnTo>
                  <a:pt x="557283" y="237701"/>
                </a:lnTo>
                <a:lnTo>
                  <a:pt x="544778" y="237701"/>
                </a:lnTo>
                <a:lnTo>
                  <a:pt x="560172" y="230910"/>
                </a:lnTo>
                <a:lnTo>
                  <a:pt x="754314" y="230910"/>
                </a:lnTo>
                <a:lnTo>
                  <a:pt x="749194" y="219138"/>
                </a:lnTo>
                <a:lnTo>
                  <a:pt x="565605" y="219138"/>
                </a:lnTo>
                <a:lnTo>
                  <a:pt x="555192" y="213705"/>
                </a:lnTo>
                <a:lnTo>
                  <a:pt x="567914" y="213705"/>
                </a:lnTo>
                <a:lnTo>
                  <a:pt x="642575" y="38032"/>
                </a:lnTo>
                <a:lnTo>
                  <a:pt x="670415" y="38032"/>
                </a:lnTo>
                <a:lnTo>
                  <a:pt x="659780" y="13582"/>
                </a:lnTo>
                <a:lnTo>
                  <a:pt x="657969" y="9055"/>
                </a:lnTo>
                <a:lnTo>
                  <a:pt x="655555" y="5885"/>
                </a:lnTo>
                <a:lnTo>
                  <a:pt x="652536" y="4074"/>
                </a:lnTo>
                <a:lnTo>
                  <a:pt x="649820" y="1961"/>
                </a:lnTo>
                <a:lnTo>
                  <a:pt x="646650" y="905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760747" y="312860"/>
                </a:lnTo>
                <a:lnTo>
                  <a:pt x="773274" y="325538"/>
                </a:lnTo>
                <a:lnTo>
                  <a:pt x="781423" y="325538"/>
                </a:lnTo>
                <a:lnTo>
                  <a:pt x="784291" y="324632"/>
                </a:lnTo>
                <a:lnTo>
                  <a:pt x="786102" y="322821"/>
                </a:lnTo>
                <a:lnTo>
                  <a:pt x="788215" y="321312"/>
                </a:lnTo>
                <a:lnTo>
                  <a:pt x="789271" y="319048"/>
                </a:lnTo>
                <a:lnTo>
                  <a:pt x="789271" y="316030"/>
                </a:lnTo>
                <a:lnTo>
                  <a:pt x="789573" y="313011"/>
                </a:lnTo>
                <a:lnTo>
                  <a:pt x="788818" y="309691"/>
                </a:lnTo>
                <a:lnTo>
                  <a:pt x="787007" y="306069"/>
                </a:lnTo>
                <a:lnTo>
                  <a:pt x="757269" y="237701"/>
                </a:lnTo>
                <a:lnTo>
                  <a:pt x="740825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560172" y="230910"/>
                </a:moveTo>
                <a:lnTo>
                  <a:pt x="544778" y="237701"/>
                </a:lnTo>
                <a:lnTo>
                  <a:pt x="557283" y="237701"/>
                </a:lnTo>
                <a:lnTo>
                  <a:pt x="560172" y="230910"/>
                </a:lnTo>
                <a:close/>
              </a:path>
              <a:path w="2233294" h="327025">
                <a:moveTo>
                  <a:pt x="725884" y="230910"/>
                </a:moveTo>
                <a:lnTo>
                  <a:pt x="560172" y="230910"/>
                </a:lnTo>
                <a:lnTo>
                  <a:pt x="557283" y="237701"/>
                </a:lnTo>
                <a:lnTo>
                  <a:pt x="728773" y="237701"/>
                </a:lnTo>
                <a:lnTo>
                  <a:pt x="725884" y="230910"/>
                </a:lnTo>
                <a:close/>
              </a:path>
              <a:path w="2233294" h="327025">
                <a:moveTo>
                  <a:pt x="754314" y="230910"/>
                </a:moveTo>
                <a:lnTo>
                  <a:pt x="725884" y="230910"/>
                </a:lnTo>
                <a:lnTo>
                  <a:pt x="740825" y="237701"/>
                </a:lnTo>
                <a:lnTo>
                  <a:pt x="757269" y="237701"/>
                </a:lnTo>
                <a:lnTo>
                  <a:pt x="754314" y="230910"/>
                </a:lnTo>
                <a:close/>
              </a:path>
              <a:path w="2233294" h="327025">
                <a:moveTo>
                  <a:pt x="567914" y="213705"/>
                </a:moveTo>
                <a:lnTo>
                  <a:pt x="555192" y="213705"/>
                </a:lnTo>
                <a:lnTo>
                  <a:pt x="565605" y="219138"/>
                </a:lnTo>
                <a:lnTo>
                  <a:pt x="567914" y="213705"/>
                </a:lnTo>
                <a:close/>
              </a:path>
              <a:path w="2233294" h="327025">
                <a:moveTo>
                  <a:pt x="718581" y="213705"/>
                </a:moveTo>
                <a:lnTo>
                  <a:pt x="567914" y="213705"/>
                </a:lnTo>
                <a:lnTo>
                  <a:pt x="565605" y="219138"/>
                </a:lnTo>
                <a:lnTo>
                  <a:pt x="720904" y="219138"/>
                </a:lnTo>
                <a:lnTo>
                  <a:pt x="718581" y="213705"/>
                </a:lnTo>
                <a:close/>
              </a:path>
              <a:path w="2233294" h="327025">
                <a:moveTo>
                  <a:pt x="670415" y="38032"/>
                </a:moveTo>
                <a:lnTo>
                  <a:pt x="643481" y="38032"/>
                </a:lnTo>
                <a:lnTo>
                  <a:pt x="720904" y="219138"/>
                </a:lnTo>
                <a:lnTo>
                  <a:pt x="730412" y="213705"/>
                </a:lnTo>
                <a:lnTo>
                  <a:pt x="746830" y="213705"/>
                </a:lnTo>
                <a:lnTo>
                  <a:pt x="670415" y="38032"/>
                </a:lnTo>
                <a:close/>
              </a:path>
              <a:path w="2233294" h="327025">
                <a:moveTo>
                  <a:pt x="746830" y="213705"/>
                </a:moveTo>
                <a:lnTo>
                  <a:pt x="730412" y="213705"/>
                </a:lnTo>
                <a:lnTo>
                  <a:pt x="720904" y="219138"/>
                </a:lnTo>
                <a:lnTo>
                  <a:pt x="749194" y="219138"/>
                </a:lnTo>
                <a:lnTo>
                  <a:pt x="746830" y="213705"/>
                </a:lnTo>
                <a:close/>
              </a:path>
              <a:path w="2233294" h="327025">
                <a:moveTo>
                  <a:pt x="980769" y="3622"/>
                </a:moveTo>
                <a:lnTo>
                  <a:pt x="870144" y="3622"/>
                </a:lnTo>
                <a:lnTo>
                  <a:pt x="866673" y="4829"/>
                </a:lnTo>
                <a:lnTo>
                  <a:pt x="863956" y="7244"/>
                </a:lnTo>
                <a:lnTo>
                  <a:pt x="861541" y="9659"/>
                </a:lnTo>
                <a:lnTo>
                  <a:pt x="860334" y="13281"/>
                </a:lnTo>
                <a:lnTo>
                  <a:pt x="860334" y="315577"/>
                </a:lnTo>
                <a:lnTo>
                  <a:pt x="861541" y="319199"/>
                </a:lnTo>
                <a:lnTo>
                  <a:pt x="863956" y="321916"/>
                </a:lnTo>
                <a:lnTo>
                  <a:pt x="866371" y="324330"/>
                </a:lnTo>
                <a:lnTo>
                  <a:pt x="869691" y="325538"/>
                </a:lnTo>
                <a:lnTo>
                  <a:pt x="878746" y="325538"/>
                </a:lnTo>
                <a:lnTo>
                  <a:pt x="882217" y="324330"/>
                </a:lnTo>
                <a:lnTo>
                  <a:pt x="884330" y="321916"/>
                </a:lnTo>
                <a:lnTo>
                  <a:pt x="886745" y="319199"/>
                </a:lnTo>
                <a:lnTo>
                  <a:pt x="887953" y="315577"/>
                </a:lnTo>
                <a:lnTo>
                  <a:pt x="887953" y="184728"/>
                </a:lnTo>
                <a:lnTo>
                  <a:pt x="1018944" y="184728"/>
                </a:lnTo>
                <a:lnTo>
                  <a:pt x="1016674" y="183369"/>
                </a:lnTo>
                <a:lnTo>
                  <a:pt x="980769" y="183369"/>
                </a:lnTo>
                <a:lnTo>
                  <a:pt x="985726" y="177512"/>
                </a:lnTo>
                <a:lnTo>
                  <a:pt x="1024999" y="177512"/>
                </a:lnTo>
                <a:lnTo>
                  <a:pt x="1037365" y="172956"/>
                </a:lnTo>
                <a:lnTo>
                  <a:pt x="1048628" y="167155"/>
                </a:lnTo>
                <a:lnTo>
                  <a:pt x="1056992" y="161184"/>
                </a:lnTo>
                <a:lnTo>
                  <a:pt x="887953" y="161184"/>
                </a:lnTo>
                <a:lnTo>
                  <a:pt x="887953" y="27618"/>
                </a:lnTo>
                <a:lnTo>
                  <a:pt x="1059058" y="27618"/>
                </a:lnTo>
                <a:lnTo>
                  <a:pt x="1058645" y="27165"/>
                </a:lnTo>
                <a:lnTo>
                  <a:pt x="1043591" y="16865"/>
                </a:lnTo>
                <a:lnTo>
                  <a:pt x="1025593" y="9508"/>
                </a:lnTo>
                <a:lnTo>
                  <a:pt x="1004653" y="5093"/>
                </a:lnTo>
                <a:lnTo>
                  <a:pt x="980769" y="3622"/>
                </a:lnTo>
                <a:close/>
              </a:path>
              <a:path w="2233294" h="327025">
                <a:moveTo>
                  <a:pt x="1018944" y="184728"/>
                </a:moveTo>
                <a:lnTo>
                  <a:pt x="952698" y="184728"/>
                </a:lnTo>
                <a:lnTo>
                  <a:pt x="964300" y="185181"/>
                </a:lnTo>
                <a:lnTo>
                  <a:pt x="974657" y="186539"/>
                </a:lnTo>
                <a:lnTo>
                  <a:pt x="1011840" y="210564"/>
                </a:lnTo>
                <a:lnTo>
                  <a:pt x="1068606" y="315124"/>
                </a:lnTo>
                <a:lnTo>
                  <a:pt x="1070417" y="318444"/>
                </a:lnTo>
                <a:lnTo>
                  <a:pt x="1072530" y="321010"/>
                </a:lnTo>
                <a:lnTo>
                  <a:pt x="1074945" y="322821"/>
                </a:lnTo>
                <a:lnTo>
                  <a:pt x="1077661" y="324632"/>
                </a:lnTo>
                <a:lnTo>
                  <a:pt x="1080981" y="325538"/>
                </a:lnTo>
                <a:lnTo>
                  <a:pt x="1088226" y="325538"/>
                </a:lnTo>
                <a:lnTo>
                  <a:pt x="1096224" y="315124"/>
                </a:lnTo>
                <a:lnTo>
                  <a:pt x="1096526" y="311804"/>
                </a:lnTo>
                <a:lnTo>
                  <a:pt x="1095621" y="308484"/>
                </a:lnTo>
                <a:lnTo>
                  <a:pt x="1093508" y="305163"/>
                </a:lnTo>
                <a:lnTo>
                  <a:pt x="1045515" y="215969"/>
                </a:lnTo>
                <a:lnTo>
                  <a:pt x="1040138" y="206489"/>
                </a:lnTo>
                <a:lnTo>
                  <a:pt x="1034422" y="198424"/>
                </a:lnTo>
                <a:lnTo>
                  <a:pt x="1028366" y="191774"/>
                </a:lnTo>
                <a:lnTo>
                  <a:pt x="1021971" y="186539"/>
                </a:lnTo>
                <a:lnTo>
                  <a:pt x="1018944" y="184728"/>
                </a:lnTo>
                <a:close/>
              </a:path>
              <a:path w="2233294" h="327025">
                <a:moveTo>
                  <a:pt x="992504" y="177512"/>
                </a:moveTo>
                <a:lnTo>
                  <a:pt x="985726" y="177512"/>
                </a:lnTo>
                <a:lnTo>
                  <a:pt x="980769" y="183369"/>
                </a:lnTo>
                <a:lnTo>
                  <a:pt x="996701" y="182719"/>
                </a:lnTo>
                <a:lnTo>
                  <a:pt x="1010924" y="180835"/>
                </a:lnTo>
                <a:lnTo>
                  <a:pt x="1008162" y="179747"/>
                </a:lnTo>
                <a:lnTo>
                  <a:pt x="1000408" y="178049"/>
                </a:lnTo>
                <a:lnTo>
                  <a:pt x="992504" y="177512"/>
                </a:lnTo>
                <a:close/>
              </a:path>
              <a:path w="2233294" h="327025">
                <a:moveTo>
                  <a:pt x="1010924" y="180835"/>
                </a:moveTo>
                <a:lnTo>
                  <a:pt x="996701" y="182719"/>
                </a:lnTo>
                <a:lnTo>
                  <a:pt x="980769" y="183369"/>
                </a:lnTo>
                <a:lnTo>
                  <a:pt x="1016674" y="183369"/>
                </a:lnTo>
                <a:lnTo>
                  <a:pt x="1015349" y="182577"/>
                </a:lnTo>
                <a:lnTo>
                  <a:pt x="1010924" y="180835"/>
                </a:lnTo>
                <a:close/>
              </a:path>
              <a:path w="2233294" h="327025">
                <a:moveTo>
                  <a:pt x="1024999" y="177512"/>
                </a:moveTo>
                <a:lnTo>
                  <a:pt x="992504" y="177512"/>
                </a:lnTo>
                <a:lnTo>
                  <a:pt x="1000408" y="178049"/>
                </a:lnTo>
                <a:lnTo>
                  <a:pt x="1008162" y="179747"/>
                </a:lnTo>
                <a:lnTo>
                  <a:pt x="1010924" y="180835"/>
                </a:lnTo>
                <a:lnTo>
                  <a:pt x="1011157" y="180835"/>
                </a:lnTo>
                <a:lnTo>
                  <a:pt x="1024999" y="177512"/>
                </a:lnTo>
                <a:close/>
              </a:path>
              <a:path w="2233294" h="327025">
                <a:moveTo>
                  <a:pt x="1059058" y="27618"/>
                </a:moveTo>
                <a:lnTo>
                  <a:pt x="977147" y="27618"/>
                </a:lnTo>
                <a:lnTo>
                  <a:pt x="996022" y="28694"/>
                </a:lnTo>
                <a:lnTo>
                  <a:pt x="1012350" y="31919"/>
                </a:lnTo>
                <a:lnTo>
                  <a:pt x="1046279" y="54190"/>
                </a:lnTo>
                <a:lnTo>
                  <a:pt x="1057739" y="94175"/>
                </a:lnTo>
                <a:lnTo>
                  <a:pt x="1056466" y="109710"/>
                </a:lnTo>
                <a:lnTo>
                  <a:pt x="1037365" y="144432"/>
                </a:lnTo>
                <a:lnTo>
                  <a:pt x="995875" y="160165"/>
                </a:lnTo>
                <a:lnTo>
                  <a:pt x="995512" y="160165"/>
                </a:lnTo>
                <a:lnTo>
                  <a:pt x="977147" y="161184"/>
                </a:lnTo>
                <a:lnTo>
                  <a:pt x="1056992" y="161184"/>
                </a:lnTo>
                <a:lnTo>
                  <a:pt x="1058419" y="160165"/>
                </a:lnTo>
                <a:lnTo>
                  <a:pt x="1082755" y="120322"/>
                </a:lnTo>
                <a:lnTo>
                  <a:pt x="1085811" y="94175"/>
                </a:lnTo>
                <a:lnTo>
                  <a:pt x="1084113" y="73687"/>
                </a:lnTo>
                <a:lnTo>
                  <a:pt x="1079019" y="55690"/>
                </a:lnTo>
                <a:lnTo>
                  <a:pt x="1070530" y="40182"/>
                </a:lnTo>
                <a:lnTo>
                  <a:pt x="1059058" y="27618"/>
                </a:lnTo>
                <a:close/>
              </a:path>
              <a:path w="2233294" h="327025">
                <a:moveTo>
                  <a:pt x="1187716" y="905"/>
                </a:moveTo>
                <a:lnTo>
                  <a:pt x="1180170" y="905"/>
                </a:lnTo>
                <a:lnTo>
                  <a:pt x="1177302" y="2112"/>
                </a:lnTo>
                <a:lnTo>
                  <a:pt x="1173076" y="6942"/>
                </a:lnTo>
                <a:lnTo>
                  <a:pt x="1172020" y="10564"/>
                </a:lnTo>
                <a:lnTo>
                  <a:pt x="1172020" y="316030"/>
                </a:lnTo>
                <a:lnTo>
                  <a:pt x="1173076" y="319501"/>
                </a:lnTo>
                <a:lnTo>
                  <a:pt x="1175189" y="321916"/>
                </a:lnTo>
                <a:lnTo>
                  <a:pt x="1177604" y="324330"/>
                </a:lnTo>
                <a:lnTo>
                  <a:pt x="1180924" y="325538"/>
                </a:lnTo>
                <a:lnTo>
                  <a:pt x="1189074" y="325538"/>
                </a:lnTo>
                <a:lnTo>
                  <a:pt x="1192092" y="324330"/>
                </a:lnTo>
                <a:lnTo>
                  <a:pt x="1194205" y="321916"/>
                </a:lnTo>
                <a:lnTo>
                  <a:pt x="1196620" y="319501"/>
                </a:lnTo>
                <a:lnTo>
                  <a:pt x="1197828" y="316030"/>
                </a:lnTo>
                <a:lnTo>
                  <a:pt x="1197828" y="50106"/>
                </a:lnTo>
                <a:lnTo>
                  <a:pt x="1187867" y="36674"/>
                </a:lnTo>
                <a:lnTo>
                  <a:pt x="1218468" y="36674"/>
                </a:lnTo>
                <a:lnTo>
                  <a:pt x="1198280" y="9508"/>
                </a:lnTo>
                <a:lnTo>
                  <a:pt x="1196167" y="6187"/>
                </a:lnTo>
                <a:lnTo>
                  <a:pt x="1194205" y="3923"/>
                </a:lnTo>
                <a:lnTo>
                  <a:pt x="1190583" y="1509"/>
                </a:lnTo>
                <a:lnTo>
                  <a:pt x="1187716" y="905"/>
                </a:lnTo>
                <a:close/>
              </a:path>
              <a:path w="2233294" h="327025">
                <a:moveTo>
                  <a:pt x="1218468" y="36674"/>
                </a:moveTo>
                <a:lnTo>
                  <a:pt x="1197828" y="36674"/>
                </a:lnTo>
                <a:lnTo>
                  <a:pt x="1197828" y="50106"/>
                </a:lnTo>
                <a:lnTo>
                  <a:pt x="1395686" y="316935"/>
                </a:lnTo>
                <a:lnTo>
                  <a:pt x="1398101" y="319954"/>
                </a:lnTo>
                <a:lnTo>
                  <a:pt x="1400364" y="322067"/>
                </a:lnTo>
                <a:lnTo>
                  <a:pt x="1402477" y="323274"/>
                </a:lnTo>
                <a:lnTo>
                  <a:pt x="1404590" y="324783"/>
                </a:lnTo>
                <a:lnTo>
                  <a:pt x="1407307" y="325538"/>
                </a:lnTo>
                <a:lnTo>
                  <a:pt x="1414249" y="325538"/>
                </a:lnTo>
                <a:lnTo>
                  <a:pt x="1416966" y="324330"/>
                </a:lnTo>
                <a:lnTo>
                  <a:pt x="1418664" y="322067"/>
                </a:lnTo>
                <a:lnTo>
                  <a:pt x="1418777" y="321916"/>
                </a:lnTo>
                <a:lnTo>
                  <a:pt x="1420890" y="319501"/>
                </a:lnTo>
                <a:lnTo>
                  <a:pt x="1421946" y="316030"/>
                </a:lnTo>
                <a:lnTo>
                  <a:pt x="1421946" y="289769"/>
                </a:lnTo>
                <a:lnTo>
                  <a:pt x="1396139" y="289769"/>
                </a:lnTo>
                <a:lnTo>
                  <a:pt x="1396139" y="275756"/>
                </a:lnTo>
                <a:lnTo>
                  <a:pt x="1218468" y="36674"/>
                </a:lnTo>
                <a:close/>
              </a:path>
              <a:path w="2233294" h="327025">
                <a:moveTo>
                  <a:pt x="1396139" y="275756"/>
                </a:moveTo>
                <a:lnTo>
                  <a:pt x="1396139" y="289769"/>
                </a:lnTo>
                <a:lnTo>
                  <a:pt x="1406552" y="289769"/>
                </a:lnTo>
                <a:lnTo>
                  <a:pt x="1396139" y="275756"/>
                </a:lnTo>
                <a:close/>
              </a:path>
              <a:path w="2233294" h="327025">
                <a:moveTo>
                  <a:pt x="1413193" y="905"/>
                </a:moveTo>
                <a:lnTo>
                  <a:pt x="1405043" y="905"/>
                </a:lnTo>
                <a:lnTo>
                  <a:pt x="1401723" y="2112"/>
                </a:lnTo>
                <a:lnTo>
                  <a:pt x="1397195" y="6640"/>
                </a:lnTo>
                <a:lnTo>
                  <a:pt x="1396139" y="9960"/>
                </a:lnTo>
                <a:lnTo>
                  <a:pt x="1396139" y="275756"/>
                </a:lnTo>
                <a:lnTo>
                  <a:pt x="1406552" y="289769"/>
                </a:lnTo>
                <a:lnTo>
                  <a:pt x="1421946" y="289769"/>
                </a:lnTo>
                <a:lnTo>
                  <a:pt x="1421946" y="9960"/>
                </a:lnTo>
                <a:lnTo>
                  <a:pt x="1420849" y="6942"/>
                </a:lnTo>
                <a:lnTo>
                  <a:pt x="1420739" y="6640"/>
                </a:lnTo>
                <a:lnTo>
                  <a:pt x="1418324" y="4527"/>
                </a:lnTo>
                <a:lnTo>
                  <a:pt x="1416211" y="2112"/>
                </a:lnTo>
                <a:lnTo>
                  <a:pt x="1413193" y="905"/>
                </a:lnTo>
                <a:close/>
              </a:path>
              <a:path w="2233294" h="327025">
                <a:moveTo>
                  <a:pt x="1197828" y="36674"/>
                </a:moveTo>
                <a:lnTo>
                  <a:pt x="1187867" y="36674"/>
                </a:lnTo>
                <a:lnTo>
                  <a:pt x="1197828" y="50106"/>
                </a:lnTo>
                <a:lnTo>
                  <a:pt x="1197828" y="36674"/>
                </a:lnTo>
                <a:close/>
              </a:path>
              <a:path w="2233294" h="327025">
                <a:moveTo>
                  <a:pt x="1535862" y="905"/>
                </a:moveTo>
                <a:lnTo>
                  <a:pt x="1527109" y="905"/>
                </a:lnTo>
                <a:lnTo>
                  <a:pt x="1523789" y="2112"/>
                </a:lnTo>
                <a:lnTo>
                  <a:pt x="1518959" y="6942"/>
                </a:lnTo>
                <a:lnTo>
                  <a:pt x="1517752" y="10564"/>
                </a:lnTo>
                <a:lnTo>
                  <a:pt x="1517752" y="315577"/>
                </a:lnTo>
                <a:lnTo>
                  <a:pt x="1518959" y="319199"/>
                </a:lnTo>
                <a:lnTo>
                  <a:pt x="1521374" y="321916"/>
                </a:lnTo>
                <a:lnTo>
                  <a:pt x="1523789" y="324330"/>
                </a:lnTo>
                <a:lnTo>
                  <a:pt x="1527109" y="325538"/>
                </a:lnTo>
                <a:lnTo>
                  <a:pt x="1536164" y="325538"/>
                </a:lnTo>
                <a:lnTo>
                  <a:pt x="1539635" y="324330"/>
                </a:lnTo>
                <a:lnTo>
                  <a:pt x="1541748" y="321916"/>
                </a:lnTo>
                <a:lnTo>
                  <a:pt x="1544163" y="319199"/>
                </a:lnTo>
                <a:lnTo>
                  <a:pt x="1545370" y="315577"/>
                </a:lnTo>
                <a:lnTo>
                  <a:pt x="1545370" y="10564"/>
                </a:lnTo>
                <a:lnTo>
                  <a:pt x="1544163" y="6942"/>
                </a:lnTo>
                <a:lnTo>
                  <a:pt x="1539334" y="2112"/>
                </a:lnTo>
                <a:lnTo>
                  <a:pt x="1535862" y="905"/>
                </a:lnTo>
                <a:close/>
              </a:path>
              <a:path w="2233294" h="327025">
                <a:moveTo>
                  <a:pt x="1656776" y="905"/>
                </a:moveTo>
                <a:lnTo>
                  <a:pt x="1649230" y="905"/>
                </a:lnTo>
                <a:lnTo>
                  <a:pt x="1646363" y="2112"/>
                </a:lnTo>
                <a:lnTo>
                  <a:pt x="1642137" y="6942"/>
                </a:lnTo>
                <a:lnTo>
                  <a:pt x="1641081" y="10564"/>
                </a:lnTo>
                <a:lnTo>
                  <a:pt x="1641081" y="316030"/>
                </a:lnTo>
                <a:lnTo>
                  <a:pt x="1642137" y="319501"/>
                </a:lnTo>
                <a:lnTo>
                  <a:pt x="1644250" y="321916"/>
                </a:lnTo>
                <a:lnTo>
                  <a:pt x="1646665" y="324330"/>
                </a:lnTo>
                <a:lnTo>
                  <a:pt x="1649985" y="325538"/>
                </a:lnTo>
                <a:lnTo>
                  <a:pt x="1658135" y="325538"/>
                </a:lnTo>
                <a:lnTo>
                  <a:pt x="1661153" y="324330"/>
                </a:lnTo>
                <a:lnTo>
                  <a:pt x="1663266" y="321916"/>
                </a:lnTo>
                <a:lnTo>
                  <a:pt x="1665681" y="319501"/>
                </a:lnTo>
                <a:lnTo>
                  <a:pt x="1666888" y="316030"/>
                </a:lnTo>
                <a:lnTo>
                  <a:pt x="1666888" y="50107"/>
                </a:lnTo>
                <a:lnTo>
                  <a:pt x="1656927" y="36674"/>
                </a:lnTo>
                <a:lnTo>
                  <a:pt x="1687529" y="36674"/>
                </a:lnTo>
                <a:lnTo>
                  <a:pt x="1667341" y="9508"/>
                </a:lnTo>
                <a:lnTo>
                  <a:pt x="1665228" y="6187"/>
                </a:lnTo>
                <a:lnTo>
                  <a:pt x="1663266" y="3923"/>
                </a:lnTo>
                <a:lnTo>
                  <a:pt x="1659644" y="1509"/>
                </a:lnTo>
                <a:lnTo>
                  <a:pt x="1656776" y="905"/>
                </a:lnTo>
                <a:close/>
              </a:path>
              <a:path w="2233294" h="327025">
                <a:moveTo>
                  <a:pt x="1687529" y="36674"/>
                </a:moveTo>
                <a:lnTo>
                  <a:pt x="1666888" y="36674"/>
                </a:lnTo>
                <a:lnTo>
                  <a:pt x="1666888" y="50107"/>
                </a:lnTo>
                <a:lnTo>
                  <a:pt x="1864747" y="316935"/>
                </a:lnTo>
                <a:lnTo>
                  <a:pt x="1867161" y="319954"/>
                </a:lnTo>
                <a:lnTo>
                  <a:pt x="1869425" y="322067"/>
                </a:lnTo>
                <a:lnTo>
                  <a:pt x="1871538" y="323274"/>
                </a:lnTo>
                <a:lnTo>
                  <a:pt x="1873651" y="324783"/>
                </a:lnTo>
                <a:lnTo>
                  <a:pt x="1876368" y="325538"/>
                </a:lnTo>
                <a:lnTo>
                  <a:pt x="1883310" y="325538"/>
                </a:lnTo>
                <a:lnTo>
                  <a:pt x="1886027" y="324330"/>
                </a:lnTo>
                <a:lnTo>
                  <a:pt x="1887724" y="322067"/>
                </a:lnTo>
                <a:lnTo>
                  <a:pt x="1887838" y="321916"/>
                </a:lnTo>
                <a:lnTo>
                  <a:pt x="1889951" y="319501"/>
                </a:lnTo>
                <a:lnTo>
                  <a:pt x="1891007" y="316030"/>
                </a:lnTo>
                <a:lnTo>
                  <a:pt x="1891007" y="289769"/>
                </a:lnTo>
                <a:lnTo>
                  <a:pt x="1865199" y="289769"/>
                </a:lnTo>
                <a:lnTo>
                  <a:pt x="1865199" y="275756"/>
                </a:lnTo>
                <a:lnTo>
                  <a:pt x="1687529" y="36674"/>
                </a:lnTo>
                <a:close/>
              </a:path>
              <a:path w="2233294" h="327025">
                <a:moveTo>
                  <a:pt x="1865199" y="275756"/>
                </a:moveTo>
                <a:lnTo>
                  <a:pt x="1865199" y="289769"/>
                </a:lnTo>
                <a:lnTo>
                  <a:pt x="1875613" y="289769"/>
                </a:lnTo>
                <a:lnTo>
                  <a:pt x="1865199" y="275756"/>
                </a:lnTo>
                <a:close/>
              </a:path>
              <a:path w="2233294" h="327025">
                <a:moveTo>
                  <a:pt x="1882253" y="905"/>
                </a:moveTo>
                <a:lnTo>
                  <a:pt x="1874104" y="905"/>
                </a:lnTo>
                <a:lnTo>
                  <a:pt x="1870783" y="2112"/>
                </a:lnTo>
                <a:lnTo>
                  <a:pt x="1866256" y="6640"/>
                </a:lnTo>
                <a:lnTo>
                  <a:pt x="1865199" y="9960"/>
                </a:lnTo>
                <a:lnTo>
                  <a:pt x="1865199" y="275756"/>
                </a:lnTo>
                <a:lnTo>
                  <a:pt x="1875613" y="289769"/>
                </a:lnTo>
                <a:lnTo>
                  <a:pt x="1891007" y="289769"/>
                </a:lnTo>
                <a:lnTo>
                  <a:pt x="1891007" y="9960"/>
                </a:lnTo>
                <a:lnTo>
                  <a:pt x="1889909" y="6942"/>
                </a:lnTo>
                <a:lnTo>
                  <a:pt x="1889800" y="6640"/>
                </a:lnTo>
                <a:lnTo>
                  <a:pt x="1887385" y="4527"/>
                </a:lnTo>
                <a:lnTo>
                  <a:pt x="1885272" y="2112"/>
                </a:lnTo>
                <a:lnTo>
                  <a:pt x="1882253" y="905"/>
                </a:lnTo>
                <a:close/>
              </a:path>
              <a:path w="2233294" h="327025">
                <a:moveTo>
                  <a:pt x="1666888" y="36674"/>
                </a:moveTo>
                <a:lnTo>
                  <a:pt x="1656927" y="36674"/>
                </a:lnTo>
                <a:lnTo>
                  <a:pt x="1666888" y="50107"/>
                </a:lnTo>
                <a:lnTo>
                  <a:pt x="1666888" y="36674"/>
                </a:lnTo>
                <a:close/>
              </a:path>
              <a:path w="2233294" h="327025">
                <a:moveTo>
                  <a:pt x="2121284" y="0"/>
                </a:moveTo>
                <a:lnTo>
                  <a:pt x="2073064" y="6367"/>
                </a:lnTo>
                <a:lnTo>
                  <a:pt x="2033674" y="25128"/>
                </a:lnTo>
                <a:lnTo>
                  <a:pt x="2003876" y="54926"/>
                </a:lnTo>
                <a:lnTo>
                  <a:pt x="1984096" y="95080"/>
                </a:lnTo>
                <a:lnTo>
                  <a:pt x="1974758" y="144488"/>
                </a:lnTo>
                <a:lnTo>
                  <a:pt x="1974257" y="159373"/>
                </a:lnTo>
                <a:lnTo>
                  <a:pt x="1974363" y="168126"/>
                </a:lnTo>
                <a:lnTo>
                  <a:pt x="1978549" y="210875"/>
                </a:lnTo>
                <a:lnTo>
                  <a:pt x="1991793" y="251284"/>
                </a:lnTo>
                <a:lnTo>
                  <a:pt x="2013639" y="283657"/>
                </a:lnTo>
                <a:lnTo>
                  <a:pt x="2043861" y="307427"/>
                </a:lnTo>
                <a:lnTo>
                  <a:pt x="2082233" y="321689"/>
                </a:lnTo>
                <a:lnTo>
                  <a:pt x="2128528" y="326443"/>
                </a:lnTo>
                <a:lnTo>
                  <a:pt x="2141290" y="326132"/>
                </a:lnTo>
                <a:lnTo>
                  <a:pt x="2153438" y="325255"/>
                </a:lnTo>
                <a:lnTo>
                  <a:pt x="2153746" y="325255"/>
                </a:lnTo>
                <a:lnTo>
                  <a:pt x="2193613" y="318605"/>
                </a:lnTo>
                <a:lnTo>
                  <a:pt x="2230400" y="305314"/>
                </a:lnTo>
                <a:lnTo>
                  <a:pt x="2231306" y="302899"/>
                </a:lnTo>
                <a:lnTo>
                  <a:pt x="2208215" y="302899"/>
                </a:lnTo>
                <a:lnTo>
                  <a:pt x="2208215" y="301088"/>
                </a:lnTo>
                <a:lnTo>
                  <a:pt x="2128981" y="301088"/>
                </a:lnTo>
                <a:lnTo>
                  <a:pt x="2099494" y="298881"/>
                </a:lnTo>
                <a:lnTo>
                  <a:pt x="2052407" y="281223"/>
                </a:lnTo>
                <a:lnTo>
                  <a:pt x="2021138" y="246106"/>
                </a:lnTo>
                <a:lnTo>
                  <a:pt x="2005517" y="194717"/>
                </a:lnTo>
                <a:lnTo>
                  <a:pt x="2003881" y="168126"/>
                </a:lnTo>
                <a:lnTo>
                  <a:pt x="2003816" y="167070"/>
                </a:lnTo>
                <a:lnTo>
                  <a:pt x="2006961" y="122699"/>
                </a:lnTo>
                <a:lnTo>
                  <a:pt x="2024732" y="74281"/>
                </a:lnTo>
                <a:lnTo>
                  <a:pt x="2056991" y="42107"/>
                </a:lnTo>
                <a:lnTo>
                  <a:pt x="2102749" y="26826"/>
                </a:lnTo>
                <a:lnTo>
                  <a:pt x="2120831" y="25807"/>
                </a:lnTo>
                <a:lnTo>
                  <a:pt x="2213472" y="25807"/>
                </a:lnTo>
                <a:lnTo>
                  <a:pt x="2204140" y="19695"/>
                </a:lnTo>
                <a:lnTo>
                  <a:pt x="2165004" y="4838"/>
                </a:lnTo>
                <a:lnTo>
                  <a:pt x="2136253" y="537"/>
                </a:lnTo>
                <a:lnTo>
                  <a:pt x="2121284" y="0"/>
                </a:lnTo>
                <a:close/>
              </a:path>
              <a:path w="2233294" h="327025">
                <a:moveTo>
                  <a:pt x="2215006" y="283883"/>
                </a:moveTo>
                <a:lnTo>
                  <a:pt x="2208215" y="286584"/>
                </a:lnTo>
                <a:lnTo>
                  <a:pt x="2208215" y="302899"/>
                </a:lnTo>
                <a:lnTo>
                  <a:pt x="2215006" y="283883"/>
                </a:lnTo>
                <a:close/>
              </a:path>
              <a:path w="2233294" h="327025">
                <a:moveTo>
                  <a:pt x="2233117" y="283883"/>
                </a:moveTo>
                <a:lnTo>
                  <a:pt x="2215006" y="283883"/>
                </a:lnTo>
                <a:lnTo>
                  <a:pt x="2208215" y="302899"/>
                </a:lnTo>
                <a:lnTo>
                  <a:pt x="2231306" y="302899"/>
                </a:lnTo>
                <a:lnTo>
                  <a:pt x="2232513" y="300485"/>
                </a:lnTo>
                <a:lnTo>
                  <a:pt x="2233117" y="297466"/>
                </a:lnTo>
                <a:lnTo>
                  <a:pt x="2233117" y="283883"/>
                </a:lnTo>
                <a:close/>
              </a:path>
              <a:path w="2233294" h="327025">
                <a:moveTo>
                  <a:pt x="2208215" y="286584"/>
                </a:moveTo>
                <a:lnTo>
                  <a:pt x="2163278" y="298542"/>
                </a:lnTo>
                <a:lnTo>
                  <a:pt x="2128981" y="301088"/>
                </a:lnTo>
                <a:lnTo>
                  <a:pt x="2208215" y="301088"/>
                </a:lnTo>
                <a:lnTo>
                  <a:pt x="2208215" y="286584"/>
                </a:lnTo>
                <a:close/>
              </a:path>
              <a:path w="2233294" h="327025">
                <a:moveTo>
                  <a:pt x="2224665" y="159373"/>
                </a:moveTo>
                <a:lnTo>
                  <a:pt x="2132452" y="159373"/>
                </a:lnTo>
                <a:lnTo>
                  <a:pt x="2129132" y="160429"/>
                </a:lnTo>
                <a:lnTo>
                  <a:pt x="2126717" y="162542"/>
                </a:lnTo>
                <a:lnTo>
                  <a:pt x="2124604" y="164353"/>
                </a:lnTo>
                <a:lnTo>
                  <a:pt x="2123548" y="167070"/>
                </a:lnTo>
                <a:lnTo>
                  <a:pt x="2123548" y="174314"/>
                </a:lnTo>
                <a:lnTo>
                  <a:pt x="2124604" y="177333"/>
                </a:lnTo>
                <a:lnTo>
                  <a:pt x="2126717" y="179747"/>
                </a:lnTo>
                <a:lnTo>
                  <a:pt x="2129132" y="181860"/>
                </a:lnTo>
                <a:lnTo>
                  <a:pt x="2132452" y="182917"/>
                </a:lnTo>
                <a:lnTo>
                  <a:pt x="2208215" y="182917"/>
                </a:lnTo>
                <a:lnTo>
                  <a:pt x="2208215" y="286584"/>
                </a:lnTo>
                <a:lnTo>
                  <a:pt x="2215006" y="283883"/>
                </a:lnTo>
                <a:lnTo>
                  <a:pt x="2233117" y="283883"/>
                </a:lnTo>
                <a:lnTo>
                  <a:pt x="2233117" y="168126"/>
                </a:lnTo>
                <a:lnTo>
                  <a:pt x="2232060" y="165108"/>
                </a:lnTo>
                <a:lnTo>
                  <a:pt x="2229947" y="162995"/>
                </a:lnTo>
                <a:lnTo>
                  <a:pt x="2227834" y="160580"/>
                </a:lnTo>
                <a:lnTo>
                  <a:pt x="2224665" y="159373"/>
                </a:lnTo>
                <a:close/>
              </a:path>
              <a:path w="2233294" h="327025">
                <a:moveTo>
                  <a:pt x="2213472" y="25807"/>
                </a:moveTo>
                <a:lnTo>
                  <a:pt x="2120831" y="25807"/>
                </a:lnTo>
                <a:lnTo>
                  <a:pt x="2133904" y="26260"/>
                </a:lnTo>
                <a:lnTo>
                  <a:pt x="2146412" y="27618"/>
                </a:lnTo>
                <a:lnTo>
                  <a:pt x="2191349" y="42673"/>
                </a:lnTo>
                <a:lnTo>
                  <a:pt x="2210931" y="57048"/>
                </a:lnTo>
                <a:lnTo>
                  <a:pt x="2213950" y="59161"/>
                </a:lnTo>
                <a:lnTo>
                  <a:pt x="2216666" y="60217"/>
                </a:lnTo>
                <a:lnTo>
                  <a:pt x="2219081" y="60217"/>
                </a:lnTo>
                <a:lnTo>
                  <a:pt x="2231457" y="45880"/>
                </a:lnTo>
                <a:lnTo>
                  <a:pt x="2230966" y="43918"/>
                </a:lnTo>
                <a:lnTo>
                  <a:pt x="2230249" y="40748"/>
                </a:lnTo>
                <a:lnTo>
                  <a:pt x="2228589" y="38183"/>
                </a:lnTo>
                <a:lnTo>
                  <a:pt x="2225873" y="35768"/>
                </a:lnTo>
                <a:lnTo>
                  <a:pt x="2215459" y="27109"/>
                </a:lnTo>
                <a:lnTo>
                  <a:pt x="2213472" y="25807"/>
                </a:lnTo>
                <a:close/>
              </a:path>
            </a:pathLst>
          </a:custGeom>
          <a:solidFill>
            <a:srgbClr val="0D3C61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9" name="object 59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7234721" y="743064"/>
            <a:ext cx="219153" cy="222694"/>
          </a:xfrm>
          <a:prstGeom prst="rect">
            <a:avLst/>
          </a:prstGeom>
        </p:spPr>
      </p:pic>
      <p:pic>
        <p:nvPicPr>
          <p:cNvPr id="60" name="object 60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6831974" y="743064"/>
            <a:ext cx="219153" cy="222694"/>
          </a:xfrm>
          <a:prstGeom prst="rect">
            <a:avLst/>
          </a:prstGeom>
        </p:spPr>
      </p:pic>
      <p:grpSp>
        <p:nvGrpSpPr>
          <p:cNvPr id="61" name="object 61" descr=""/>
          <p:cNvGrpSpPr/>
          <p:nvPr/>
        </p:nvGrpSpPr>
        <p:grpSpPr>
          <a:xfrm>
            <a:off x="6649011" y="1010413"/>
            <a:ext cx="988060" cy="297815"/>
            <a:chOff x="6649011" y="1010413"/>
            <a:chExt cx="988060" cy="297815"/>
          </a:xfrm>
        </p:grpSpPr>
        <p:sp>
          <p:nvSpPr>
            <p:cNvPr id="62" name="object 62" descr=""/>
            <p:cNvSpPr/>
            <p:nvPr/>
          </p:nvSpPr>
          <p:spPr>
            <a:xfrm>
              <a:off x="6649011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182967" y="0"/>
                  </a:moveTo>
                  <a:lnTo>
                    <a:pt x="0" y="0"/>
                  </a:lnTo>
                  <a:lnTo>
                    <a:pt x="3829" y="48219"/>
                  </a:lnTo>
                  <a:lnTo>
                    <a:pt x="14915" y="93963"/>
                  </a:lnTo>
                  <a:lnTo>
                    <a:pt x="32656" y="136617"/>
                  </a:lnTo>
                  <a:lnTo>
                    <a:pt x="56448" y="175571"/>
                  </a:lnTo>
                  <a:lnTo>
                    <a:pt x="85781" y="210289"/>
                  </a:lnTo>
                  <a:lnTo>
                    <a:pt x="119780" y="239926"/>
                  </a:lnTo>
                  <a:lnTo>
                    <a:pt x="158114" y="264103"/>
                  </a:lnTo>
                  <a:lnTo>
                    <a:pt x="200090" y="282131"/>
                  </a:lnTo>
                  <a:lnTo>
                    <a:pt x="245106" y="293396"/>
                  </a:lnTo>
                  <a:lnTo>
                    <a:pt x="292560" y="297287"/>
                  </a:lnTo>
                  <a:lnTo>
                    <a:pt x="349565" y="291648"/>
                  </a:lnTo>
                  <a:lnTo>
                    <a:pt x="402834" y="275449"/>
                  </a:lnTo>
                  <a:lnTo>
                    <a:pt x="451307" y="249765"/>
                  </a:lnTo>
                  <a:lnTo>
                    <a:pt x="493924" y="215672"/>
                  </a:lnTo>
                  <a:lnTo>
                    <a:pt x="488486" y="210289"/>
                  </a:lnTo>
                  <a:lnTo>
                    <a:pt x="483186" y="204766"/>
                  </a:lnTo>
                  <a:lnTo>
                    <a:pt x="478026" y="199104"/>
                  </a:lnTo>
                  <a:lnTo>
                    <a:pt x="473011" y="193307"/>
                  </a:lnTo>
                  <a:lnTo>
                    <a:pt x="443546" y="151553"/>
                  </a:lnTo>
                  <a:lnTo>
                    <a:pt x="424518" y="111339"/>
                  </a:lnTo>
                  <a:lnTo>
                    <a:pt x="292560" y="111339"/>
                  </a:lnTo>
                  <a:lnTo>
                    <a:pt x="249905" y="102591"/>
                  </a:lnTo>
                  <a:lnTo>
                    <a:pt x="215069" y="78731"/>
                  </a:lnTo>
                  <a:lnTo>
                    <a:pt x="191581" y="43340"/>
                  </a:lnTo>
                  <a:lnTo>
                    <a:pt x="182967" y="0"/>
                  </a:lnTo>
                  <a:close/>
                </a:path>
                <a:path w="494029" h="297815">
                  <a:moveTo>
                    <a:pt x="402728" y="0"/>
                  </a:moveTo>
                  <a:lnTo>
                    <a:pt x="402128" y="0"/>
                  </a:lnTo>
                  <a:lnTo>
                    <a:pt x="393518" y="43340"/>
                  </a:lnTo>
                  <a:lnTo>
                    <a:pt x="370039" y="78731"/>
                  </a:lnTo>
                  <a:lnTo>
                    <a:pt x="335211" y="102591"/>
                  </a:lnTo>
                  <a:lnTo>
                    <a:pt x="292560" y="111339"/>
                  </a:lnTo>
                  <a:lnTo>
                    <a:pt x="424518" y="111339"/>
                  </a:lnTo>
                  <a:lnTo>
                    <a:pt x="421440" y="104836"/>
                  </a:lnTo>
                  <a:lnTo>
                    <a:pt x="407548" y="54027"/>
                  </a:lnTo>
                  <a:lnTo>
                    <a:pt x="402728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 descr=""/>
            <p:cNvSpPr/>
            <p:nvPr/>
          </p:nvSpPr>
          <p:spPr>
            <a:xfrm>
              <a:off x="7142937" y="1010413"/>
              <a:ext cx="494030" cy="297815"/>
            </a:xfrm>
            <a:custGeom>
              <a:avLst/>
              <a:gdLst/>
              <a:ahLst/>
              <a:cxnLst/>
              <a:rect l="l" t="t" r="r" b="b"/>
              <a:pathLst>
                <a:path w="494029" h="297815">
                  <a:moveTo>
                    <a:pt x="493926" y="0"/>
                  </a:moveTo>
                  <a:lnTo>
                    <a:pt x="310956" y="0"/>
                  </a:lnTo>
                  <a:lnTo>
                    <a:pt x="302343" y="43340"/>
                  </a:lnTo>
                  <a:lnTo>
                    <a:pt x="278855" y="78731"/>
                  </a:lnTo>
                  <a:lnTo>
                    <a:pt x="244020" y="102591"/>
                  </a:lnTo>
                  <a:lnTo>
                    <a:pt x="201366" y="111339"/>
                  </a:lnTo>
                  <a:lnTo>
                    <a:pt x="158714" y="102591"/>
                  </a:lnTo>
                  <a:lnTo>
                    <a:pt x="123886" y="78731"/>
                  </a:lnTo>
                  <a:lnTo>
                    <a:pt x="100405" y="43340"/>
                  </a:lnTo>
                  <a:lnTo>
                    <a:pt x="91796" y="0"/>
                  </a:lnTo>
                  <a:lnTo>
                    <a:pt x="91198" y="0"/>
                  </a:lnTo>
                  <a:lnTo>
                    <a:pt x="86377" y="54027"/>
                  </a:lnTo>
                  <a:lnTo>
                    <a:pt x="72485" y="104836"/>
                  </a:lnTo>
                  <a:lnTo>
                    <a:pt x="50377" y="151553"/>
                  </a:lnTo>
                  <a:lnTo>
                    <a:pt x="20912" y="193307"/>
                  </a:lnTo>
                  <a:lnTo>
                    <a:pt x="0" y="215672"/>
                  </a:lnTo>
                  <a:lnTo>
                    <a:pt x="42618" y="249765"/>
                  </a:lnTo>
                  <a:lnTo>
                    <a:pt x="91092" y="275449"/>
                  </a:lnTo>
                  <a:lnTo>
                    <a:pt x="144361" y="291648"/>
                  </a:lnTo>
                  <a:lnTo>
                    <a:pt x="201366" y="297287"/>
                  </a:lnTo>
                  <a:lnTo>
                    <a:pt x="248819" y="293396"/>
                  </a:lnTo>
                  <a:lnTo>
                    <a:pt x="293835" y="282131"/>
                  </a:lnTo>
                  <a:lnTo>
                    <a:pt x="335811" y="264103"/>
                  </a:lnTo>
                  <a:lnTo>
                    <a:pt x="374145" y="239926"/>
                  </a:lnTo>
                  <a:lnTo>
                    <a:pt x="408234" y="210211"/>
                  </a:lnTo>
                  <a:lnTo>
                    <a:pt x="437477" y="175571"/>
                  </a:lnTo>
                  <a:lnTo>
                    <a:pt x="461270" y="136617"/>
                  </a:lnTo>
                  <a:lnTo>
                    <a:pt x="479011" y="93963"/>
                  </a:lnTo>
                  <a:lnTo>
                    <a:pt x="490097" y="48219"/>
                  </a:lnTo>
                  <a:lnTo>
                    <a:pt x="49392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4" name="object 64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7051739" y="1010413"/>
              <a:ext cx="182395" cy="215672"/>
            </a:xfrm>
            <a:prstGeom prst="rect">
              <a:avLst/>
            </a:prstGeom>
          </p:spPr>
        </p:pic>
      </p:grpSp>
      <p:pic>
        <p:nvPicPr>
          <p:cNvPr id="65" name="object 65" descr="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3109771" y="2732819"/>
            <a:ext cx="14324334" cy="5542441"/>
          </a:xfrm>
          <a:prstGeom prst="rect">
            <a:avLst/>
          </a:prstGeom>
        </p:spPr>
      </p:pic>
      <p:pic>
        <p:nvPicPr>
          <p:cNvPr id="66" name="object 66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6407877" y="9528505"/>
            <a:ext cx="3244070" cy="14240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8885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088850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471420" cy="1099820"/>
            <a:chOff x="0" y="712020"/>
            <a:chExt cx="2471420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471420" cy="1099820"/>
            </a:xfrm>
            <a:custGeom>
              <a:avLst/>
              <a:gdLst/>
              <a:ahLst/>
              <a:cxnLst/>
              <a:rect l="l" t="t" r="r" b="b"/>
              <a:pathLst>
                <a:path w="2471420" h="1099820">
                  <a:moveTo>
                    <a:pt x="2067999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2067999" y="1099442"/>
                  </a:lnTo>
                  <a:lnTo>
                    <a:pt x="2115013" y="1096730"/>
                  </a:lnTo>
                  <a:lnTo>
                    <a:pt x="2160433" y="1088795"/>
                  </a:lnTo>
                  <a:lnTo>
                    <a:pt x="2203958" y="1075941"/>
                  </a:lnTo>
                  <a:lnTo>
                    <a:pt x="2245285" y="1058468"/>
                  </a:lnTo>
                  <a:lnTo>
                    <a:pt x="2284112" y="1036680"/>
                  </a:lnTo>
                  <a:lnTo>
                    <a:pt x="2320136" y="1010879"/>
                  </a:lnTo>
                  <a:lnTo>
                    <a:pt x="2353055" y="981369"/>
                  </a:lnTo>
                  <a:lnTo>
                    <a:pt x="2382566" y="948450"/>
                  </a:lnTo>
                  <a:lnTo>
                    <a:pt x="2408366" y="912426"/>
                  </a:lnTo>
                  <a:lnTo>
                    <a:pt x="2430154" y="873599"/>
                  </a:lnTo>
                  <a:lnTo>
                    <a:pt x="2447627" y="832272"/>
                  </a:lnTo>
                  <a:lnTo>
                    <a:pt x="2460482" y="788747"/>
                  </a:lnTo>
                  <a:lnTo>
                    <a:pt x="2468416" y="743327"/>
                  </a:lnTo>
                  <a:lnTo>
                    <a:pt x="2471128" y="696313"/>
                  </a:lnTo>
                  <a:lnTo>
                    <a:pt x="2471128" y="403129"/>
                  </a:lnTo>
                  <a:lnTo>
                    <a:pt x="2468416" y="356115"/>
                  </a:lnTo>
                  <a:lnTo>
                    <a:pt x="2460482" y="310695"/>
                  </a:lnTo>
                  <a:lnTo>
                    <a:pt x="2447627" y="267170"/>
                  </a:lnTo>
                  <a:lnTo>
                    <a:pt x="2430154" y="225843"/>
                  </a:lnTo>
                  <a:lnTo>
                    <a:pt x="2408366" y="187016"/>
                  </a:lnTo>
                  <a:lnTo>
                    <a:pt x="2382566" y="150992"/>
                  </a:lnTo>
                  <a:lnTo>
                    <a:pt x="2353055" y="118073"/>
                  </a:lnTo>
                  <a:lnTo>
                    <a:pt x="2320136" y="88562"/>
                  </a:lnTo>
                  <a:lnTo>
                    <a:pt x="2284112" y="62762"/>
                  </a:lnTo>
                  <a:lnTo>
                    <a:pt x="2245285" y="40974"/>
                  </a:lnTo>
                  <a:lnTo>
                    <a:pt x="2203958" y="23501"/>
                  </a:lnTo>
                  <a:lnTo>
                    <a:pt x="2160433" y="10646"/>
                  </a:lnTo>
                  <a:lnTo>
                    <a:pt x="2115013" y="2712"/>
                  </a:lnTo>
                  <a:lnTo>
                    <a:pt x="2067999" y="0"/>
                  </a:lnTo>
                  <a:close/>
                </a:path>
              </a:pathLst>
            </a:custGeom>
            <a:solidFill>
              <a:srgbClr val="F0E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44730" y="1033476"/>
              <a:ext cx="1721485" cy="448945"/>
            </a:xfrm>
            <a:custGeom>
              <a:avLst/>
              <a:gdLst/>
              <a:ahLst/>
              <a:cxnLst/>
              <a:rect l="l" t="t" r="r" b="b"/>
              <a:pathLst>
                <a:path w="1721485" h="448944">
                  <a:moveTo>
                    <a:pt x="273261" y="0"/>
                  </a:moveTo>
                  <a:lnTo>
                    <a:pt x="35153" y="0"/>
                  </a:lnTo>
                  <a:lnTo>
                    <a:pt x="27143" y="588"/>
                  </a:lnTo>
                  <a:lnTo>
                    <a:pt x="14" y="34553"/>
                  </a:lnTo>
                  <a:lnTo>
                    <a:pt x="0" y="408155"/>
                  </a:lnTo>
                  <a:lnTo>
                    <a:pt x="520" y="415746"/>
                  </a:lnTo>
                  <a:lnTo>
                    <a:pt x="20308" y="440824"/>
                  </a:lnTo>
                  <a:lnTo>
                    <a:pt x="20524" y="440824"/>
                  </a:lnTo>
                  <a:lnTo>
                    <a:pt x="27143" y="442368"/>
                  </a:lnTo>
                  <a:lnTo>
                    <a:pt x="35153" y="442918"/>
                  </a:lnTo>
                  <a:lnTo>
                    <a:pt x="273261" y="442918"/>
                  </a:lnTo>
                  <a:lnTo>
                    <a:pt x="279962" y="440824"/>
                  </a:lnTo>
                  <a:lnTo>
                    <a:pt x="284569" y="436635"/>
                  </a:lnTo>
                  <a:lnTo>
                    <a:pt x="289177" y="432028"/>
                  </a:lnTo>
                  <a:lnTo>
                    <a:pt x="291480" y="425327"/>
                  </a:lnTo>
                  <a:lnTo>
                    <a:pt x="291480" y="408155"/>
                  </a:lnTo>
                  <a:lnTo>
                    <a:pt x="289177" y="401663"/>
                  </a:lnTo>
                  <a:lnTo>
                    <a:pt x="279962" y="392448"/>
                  </a:lnTo>
                  <a:lnTo>
                    <a:pt x="273261" y="390145"/>
                  </a:lnTo>
                  <a:lnTo>
                    <a:pt x="62796" y="390145"/>
                  </a:lnTo>
                  <a:lnTo>
                    <a:pt x="62796" y="244390"/>
                  </a:lnTo>
                  <a:lnTo>
                    <a:pt x="259858" y="244390"/>
                  </a:lnTo>
                  <a:lnTo>
                    <a:pt x="266560" y="242296"/>
                  </a:lnTo>
                  <a:lnTo>
                    <a:pt x="275355" y="233500"/>
                  </a:lnTo>
                  <a:lnTo>
                    <a:pt x="277659" y="226799"/>
                  </a:lnTo>
                  <a:lnTo>
                    <a:pt x="277659" y="209627"/>
                  </a:lnTo>
                  <a:lnTo>
                    <a:pt x="275355" y="203135"/>
                  </a:lnTo>
                  <a:lnTo>
                    <a:pt x="270748" y="198528"/>
                  </a:lnTo>
                  <a:lnTo>
                    <a:pt x="266560" y="193920"/>
                  </a:lnTo>
                  <a:lnTo>
                    <a:pt x="259858" y="191617"/>
                  </a:lnTo>
                  <a:lnTo>
                    <a:pt x="62796" y="191617"/>
                  </a:lnTo>
                  <a:lnTo>
                    <a:pt x="62796" y="52773"/>
                  </a:lnTo>
                  <a:lnTo>
                    <a:pt x="273261" y="52773"/>
                  </a:lnTo>
                  <a:lnTo>
                    <a:pt x="279962" y="50469"/>
                  </a:lnTo>
                  <a:lnTo>
                    <a:pt x="289177" y="41255"/>
                  </a:lnTo>
                  <a:lnTo>
                    <a:pt x="291480" y="34553"/>
                  </a:lnTo>
                  <a:lnTo>
                    <a:pt x="291480" y="17381"/>
                  </a:lnTo>
                  <a:lnTo>
                    <a:pt x="289177" y="11099"/>
                  </a:lnTo>
                  <a:lnTo>
                    <a:pt x="284569" y="6910"/>
                  </a:lnTo>
                  <a:lnTo>
                    <a:pt x="280015" y="2355"/>
                  </a:lnTo>
                  <a:lnTo>
                    <a:pt x="273261" y="0"/>
                  </a:lnTo>
                  <a:close/>
                </a:path>
                <a:path w="1721485" h="448944">
                  <a:moveTo>
                    <a:pt x="543511" y="263238"/>
                  </a:moveTo>
                  <a:lnTo>
                    <a:pt x="522150" y="263238"/>
                  </a:lnTo>
                  <a:lnTo>
                    <a:pt x="489952" y="263787"/>
                  </a:lnTo>
                  <a:lnTo>
                    <a:pt x="435922" y="268185"/>
                  </a:lnTo>
                  <a:lnTo>
                    <a:pt x="395675" y="276863"/>
                  </a:lnTo>
                  <a:lnTo>
                    <a:pt x="356919" y="300305"/>
                  </a:lnTo>
                  <a:lnTo>
                    <a:pt x="341017" y="337646"/>
                  </a:lnTo>
                  <a:lnTo>
                    <a:pt x="340021" y="352724"/>
                  </a:lnTo>
                  <a:lnTo>
                    <a:pt x="339956" y="353706"/>
                  </a:lnTo>
                  <a:lnTo>
                    <a:pt x="348085" y="391048"/>
                  </a:lnTo>
                  <a:lnTo>
                    <a:pt x="371526" y="421243"/>
                  </a:lnTo>
                  <a:lnTo>
                    <a:pt x="407258" y="441504"/>
                  </a:lnTo>
                  <a:lnTo>
                    <a:pt x="451786" y="448572"/>
                  </a:lnTo>
                  <a:lnTo>
                    <a:pt x="464311" y="448023"/>
                  </a:lnTo>
                  <a:lnTo>
                    <a:pt x="507268" y="434908"/>
                  </a:lnTo>
                  <a:lnTo>
                    <a:pt x="537307" y="405773"/>
                  </a:lnTo>
                  <a:lnTo>
                    <a:pt x="538633" y="403338"/>
                  </a:lnTo>
                  <a:lnTo>
                    <a:pt x="464351" y="403338"/>
                  </a:lnTo>
                  <a:lnTo>
                    <a:pt x="450686" y="402435"/>
                  </a:lnTo>
                  <a:lnTo>
                    <a:pt x="411970" y="380799"/>
                  </a:lnTo>
                  <a:lnTo>
                    <a:pt x="402782" y="349937"/>
                  </a:lnTo>
                  <a:lnTo>
                    <a:pt x="403379" y="342240"/>
                  </a:lnTo>
                  <a:lnTo>
                    <a:pt x="428540" y="312555"/>
                  </a:lnTo>
                  <a:lnTo>
                    <a:pt x="482256" y="303289"/>
                  </a:lnTo>
                  <a:lnTo>
                    <a:pt x="522778" y="302189"/>
                  </a:lnTo>
                  <a:lnTo>
                    <a:pt x="543511" y="302189"/>
                  </a:lnTo>
                  <a:lnTo>
                    <a:pt x="543511" y="263238"/>
                  </a:lnTo>
                  <a:close/>
                </a:path>
                <a:path w="1721485" h="448944">
                  <a:moveTo>
                    <a:pt x="603823" y="374438"/>
                  </a:moveTo>
                  <a:lnTo>
                    <a:pt x="549793" y="374438"/>
                  </a:lnTo>
                  <a:lnTo>
                    <a:pt x="546730" y="385668"/>
                  </a:lnTo>
                  <a:lnTo>
                    <a:pt x="544139" y="392172"/>
                  </a:lnTo>
                  <a:lnTo>
                    <a:pt x="544139" y="425327"/>
                  </a:lnTo>
                  <a:lnTo>
                    <a:pt x="546861" y="433285"/>
                  </a:lnTo>
                  <a:lnTo>
                    <a:pt x="552306" y="439148"/>
                  </a:lnTo>
                  <a:lnTo>
                    <a:pt x="557751" y="444593"/>
                  </a:lnTo>
                  <a:lnTo>
                    <a:pt x="565081" y="447316"/>
                  </a:lnTo>
                  <a:lnTo>
                    <a:pt x="583928" y="447316"/>
                  </a:lnTo>
                  <a:lnTo>
                    <a:pt x="591258" y="444593"/>
                  </a:lnTo>
                  <a:lnTo>
                    <a:pt x="596284" y="439148"/>
                  </a:lnTo>
                  <a:lnTo>
                    <a:pt x="601310" y="433285"/>
                  </a:lnTo>
                  <a:lnTo>
                    <a:pt x="603823" y="425327"/>
                  </a:lnTo>
                  <a:lnTo>
                    <a:pt x="603823" y="374438"/>
                  </a:lnTo>
                  <a:close/>
                </a:path>
                <a:path w="1721485" h="448944">
                  <a:moveTo>
                    <a:pt x="588021" y="179680"/>
                  </a:moveTo>
                  <a:lnTo>
                    <a:pt x="478800" y="179680"/>
                  </a:lnTo>
                  <a:lnTo>
                    <a:pt x="494860" y="180662"/>
                  </a:lnTo>
                  <a:lnTo>
                    <a:pt x="508485" y="183606"/>
                  </a:lnTo>
                  <a:lnTo>
                    <a:pt x="539741" y="216119"/>
                  </a:lnTo>
                  <a:lnTo>
                    <a:pt x="543511" y="246903"/>
                  </a:lnTo>
                  <a:lnTo>
                    <a:pt x="543511" y="319152"/>
                  </a:lnTo>
                  <a:lnTo>
                    <a:pt x="532830" y="362502"/>
                  </a:lnTo>
                  <a:lnTo>
                    <a:pt x="505187" y="392658"/>
                  </a:lnTo>
                  <a:lnTo>
                    <a:pt x="464351" y="403338"/>
                  </a:lnTo>
                  <a:lnTo>
                    <a:pt x="538633" y="403338"/>
                  </a:lnTo>
                  <a:lnTo>
                    <a:pt x="542568" y="396113"/>
                  </a:lnTo>
                  <a:lnTo>
                    <a:pt x="544139" y="392172"/>
                  </a:lnTo>
                  <a:lnTo>
                    <a:pt x="544139" y="374438"/>
                  </a:lnTo>
                  <a:lnTo>
                    <a:pt x="603823" y="374438"/>
                  </a:lnTo>
                  <a:lnTo>
                    <a:pt x="603823" y="302189"/>
                  </a:lnTo>
                  <a:lnTo>
                    <a:pt x="551678" y="302189"/>
                  </a:lnTo>
                  <a:lnTo>
                    <a:pt x="551678" y="263238"/>
                  </a:lnTo>
                  <a:lnTo>
                    <a:pt x="603823" y="263238"/>
                  </a:lnTo>
                  <a:lnTo>
                    <a:pt x="603823" y="253814"/>
                  </a:lnTo>
                  <a:lnTo>
                    <a:pt x="602998" y="233435"/>
                  </a:lnTo>
                  <a:lnTo>
                    <a:pt x="600524" y="215019"/>
                  </a:lnTo>
                  <a:lnTo>
                    <a:pt x="596402" y="198567"/>
                  </a:lnTo>
                  <a:lnTo>
                    <a:pt x="590630" y="184078"/>
                  </a:lnTo>
                  <a:lnTo>
                    <a:pt x="588021" y="179680"/>
                  </a:lnTo>
                  <a:close/>
                </a:path>
                <a:path w="1721485" h="448944">
                  <a:moveTo>
                    <a:pt x="549793" y="374438"/>
                  </a:moveTo>
                  <a:lnTo>
                    <a:pt x="544139" y="374438"/>
                  </a:lnTo>
                  <a:lnTo>
                    <a:pt x="544139" y="392172"/>
                  </a:lnTo>
                  <a:lnTo>
                    <a:pt x="546730" y="385668"/>
                  </a:lnTo>
                  <a:lnTo>
                    <a:pt x="549793" y="374438"/>
                  </a:lnTo>
                  <a:close/>
                </a:path>
                <a:path w="1721485" h="448944">
                  <a:moveTo>
                    <a:pt x="603823" y="263238"/>
                  </a:moveTo>
                  <a:lnTo>
                    <a:pt x="551678" y="263238"/>
                  </a:lnTo>
                  <a:lnTo>
                    <a:pt x="551678" y="302189"/>
                  </a:lnTo>
                  <a:lnTo>
                    <a:pt x="603823" y="302189"/>
                  </a:lnTo>
                  <a:lnTo>
                    <a:pt x="603823" y="263238"/>
                  </a:lnTo>
                  <a:close/>
                </a:path>
                <a:path w="1721485" h="448944">
                  <a:moveTo>
                    <a:pt x="480685" y="130676"/>
                  </a:moveTo>
                  <a:lnTo>
                    <a:pt x="468552" y="131030"/>
                  </a:lnTo>
                  <a:lnTo>
                    <a:pt x="456026" y="132090"/>
                  </a:lnTo>
                  <a:lnTo>
                    <a:pt x="442247" y="133975"/>
                  </a:lnTo>
                  <a:lnTo>
                    <a:pt x="442474" y="133975"/>
                  </a:lnTo>
                  <a:lnTo>
                    <a:pt x="429797" y="136330"/>
                  </a:lnTo>
                  <a:lnTo>
                    <a:pt x="416250" y="139629"/>
                  </a:lnTo>
                  <a:lnTo>
                    <a:pt x="402625" y="143869"/>
                  </a:lnTo>
                  <a:lnTo>
                    <a:pt x="388921" y="149053"/>
                  </a:lnTo>
                  <a:lnTo>
                    <a:pt x="375139" y="155178"/>
                  </a:lnTo>
                  <a:lnTo>
                    <a:pt x="368437" y="157691"/>
                  </a:lnTo>
                  <a:lnTo>
                    <a:pt x="363621" y="161461"/>
                  </a:lnTo>
                  <a:lnTo>
                    <a:pt x="360689" y="166487"/>
                  </a:lnTo>
                  <a:lnTo>
                    <a:pt x="358176" y="171513"/>
                  </a:lnTo>
                  <a:lnTo>
                    <a:pt x="356919" y="176748"/>
                  </a:lnTo>
                  <a:lnTo>
                    <a:pt x="357037" y="183606"/>
                  </a:lnTo>
                  <a:lnTo>
                    <a:pt x="378908" y="206067"/>
                  </a:lnTo>
                  <a:lnTo>
                    <a:pt x="384981" y="205019"/>
                  </a:lnTo>
                  <a:lnTo>
                    <a:pt x="392101" y="201669"/>
                  </a:lnTo>
                  <a:lnTo>
                    <a:pt x="403606" y="196132"/>
                  </a:lnTo>
                  <a:lnTo>
                    <a:pt x="414876" y="191460"/>
                  </a:lnTo>
                  <a:lnTo>
                    <a:pt x="458225" y="180936"/>
                  </a:lnTo>
                  <a:lnTo>
                    <a:pt x="478800" y="179680"/>
                  </a:lnTo>
                  <a:lnTo>
                    <a:pt x="588021" y="179680"/>
                  </a:lnTo>
                  <a:lnTo>
                    <a:pt x="583176" y="171513"/>
                  </a:lnTo>
                  <a:lnTo>
                    <a:pt x="549793" y="143869"/>
                  </a:lnTo>
                  <a:lnTo>
                    <a:pt x="500789" y="131501"/>
                  </a:lnTo>
                  <a:lnTo>
                    <a:pt x="480685" y="130676"/>
                  </a:lnTo>
                  <a:close/>
                </a:path>
                <a:path w="1721485" h="448944">
                  <a:moveTo>
                    <a:pt x="691315" y="374229"/>
                  </a:moveTo>
                  <a:lnTo>
                    <a:pt x="668412" y="397684"/>
                  </a:lnTo>
                  <a:lnTo>
                    <a:pt x="668412" y="399883"/>
                  </a:lnTo>
                  <a:lnTo>
                    <a:pt x="695045" y="427918"/>
                  </a:lnTo>
                  <a:lnTo>
                    <a:pt x="735921" y="442290"/>
                  </a:lnTo>
                  <a:lnTo>
                    <a:pt x="779152" y="448180"/>
                  </a:lnTo>
                  <a:lnTo>
                    <a:pt x="793092" y="448572"/>
                  </a:lnTo>
                  <a:lnTo>
                    <a:pt x="820263" y="447002"/>
                  </a:lnTo>
                  <a:lnTo>
                    <a:pt x="866126" y="434437"/>
                  </a:lnTo>
                  <a:lnTo>
                    <a:pt x="899934" y="409738"/>
                  </a:lnTo>
                  <a:lnTo>
                    <a:pt x="904683" y="402710"/>
                  </a:lnTo>
                  <a:lnTo>
                    <a:pt x="793720" y="402710"/>
                  </a:lnTo>
                  <a:lnTo>
                    <a:pt x="782686" y="402396"/>
                  </a:lnTo>
                  <a:lnTo>
                    <a:pt x="737688" y="394346"/>
                  </a:lnTo>
                  <a:lnTo>
                    <a:pt x="701995" y="378208"/>
                  </a:lnTo>
                  <a:lnTo>
                    <a:pt x="696550" y="375276"/>
                  </a:lnTo>
                  <a:lnTo>
                    <a:pt x="691315" y="374229"/>
                  </a:lnTo>
                  <a:close/>
                </a:path>
                <a:path w="1721485" h="448944">
                  <a:moveTo>
                    <a:pt x="801887" y="130676"/>
                  </a:moveTo>
                  <a:lnTo>
                    <a:pt x="751234" y="137391"/>
                  </a:lnTo>
                  <a:lnTo>
                    <a:pt x="711419" y="156435"/>
                  </a:lnTo>
                  <a:lnTo>
                    <a:pt x="685700" y="186434"/>
                  </a:lnTo>
                  <a:lnTo>
                    <a:pt x="676865" y="225542"/>
                  </a:lnTo>
                  <a:lnTo>
                    <a:pt x="678121" y="240856"/>
                  </a:lnTo>
                  <a:lnTo>
                    <a:pt x="696969" y="278316"/>
                  </a:lnTo>
                  <a:lnTo>
                    <a:pt x="737727" y="302346"/>
                  </a:lnTo>
                  <a:lnTo>
                    <a:pt x="815709" y="319152"/>
                  </a:lnTo>
                  <a:lnTo>
                    <a:pt x="826311" y="321940"/>
                  </a:lnTo>
                  <a:lnTo>
                    <a:pt x="858116" y="344282"/>
                  </a:lnTo>
                  <a:lnTo>
                    <a:pt x="860943" y="358732"/>
                  </a:lnTo>
                  <a:lnTo>
                    <a:pt x="859883" y="368274"/>
                  </a:lnTo>
                  <a:lnTo>
                    <a:pt x="822934" y="399726"/>
                  </a:lnTo>
                  <a:lnTo>
                    <a:pt x="793720" y="402710"/>
                  </a:lnTo>
                  <a:lnTo>
                    <a:pt x="904683" y="402710"/>
                  </a:lnTo>
                  <a:lnTo>
                    <a:pt x="910732" y="393757"/>
                  </a:lnTo>
                  <a:lnTo>
                    <a:pt x="917211" y="375499"/>
                  </a:lnTo>
                  <a:lnTo>
                    <a:pt x="919370" y="354963"/>
                  </a:lnTo>
                  <a:lnTo>
                    <a:pt x="918035" y="339178"/>
                  </a:lnTo>
                  <a:lnTo>
                    <a:pt x="898010" y="302189"/>
                  </a:lnTo>
                  <a:lnTo>
                    <a:pt x="855603" y="279337"/>
                  </a:lnTo>
                  <a:lnTo>
                    <a:pt x="776757" y="262609"/>
                  </a:lnTo>
                  <a:lnTo>
                    <a:pt x="766783" y="260057"/>
                  </a:lnTo>
                  <a:lnTo>
                    <a:pt x="735921" y="229901"/>
                  </a:lnTo>
                  <a:lnTo>
                    <a:pt x="735292" y="222401"/>
                  </a:lnTo>
                  <a:lnTo>
                    <a:pt x="736313" y="212585"/>
                  </a:lnTo>
                  <a:lnTo>
                    <a:pt x="772673" y="180308"/>
                  </a:lnTo>
                  <a:lnTo>
                    <a:pt x="801887" y="177167"/>
                  </a:lnTo>
                  <a:lnTo>
                    <a:pt x="911727" y="177167"/>
                  </a:lnTo>
                  <a:lnTo>
                    <a:pt x="911622" y="174863"/>
                  </a:lnTo>
                  <a:lnTo>
                    <a:pt x="909947" y="170256"/>
                  </a:lnTo>
                  <a:lnTo>
                    <a:pt x="908271" y="165230"/>
                  </a:lnTo>
                  <a:lnTo>
                    <a:pt x="904711" y="161251"/>
                  </a:lnTo>
                  <a:lnTo>
                    <a:pt x="899266" y="158319"/>
                  </a:lnTo>
                  <a:lnTo>
                    <a:pt x="888665" y="151840"/>
                  </a:lnTo>
                  <a:lnTo>
                    <a:pt x="877592" y="146225"/>
                  </a:lnTo>
                  <a:lnTo>
                    <a:pt x="828745" y="132404"/>
                  </a:lnTo>
                  <a:lnTo>
                    <a:pt x="815512" y="131108"/>
                  </a:lnTo>
                  <a:lnTo>
                    <a:pt x="801887" y="130676"/>
                  </a:lnTo>
                  <a:close/>
                </a:path>
                <a:path w="1721485" h="448944">
                  <a:moveTo>
                    <a:pt x="911727" y="177167"/>
                  </a:moveTo>
                  <a:lnTo>
                    <a:pt x="801887" y="177167"/>
                  </a:lnTo>
                  <a:lnTo>
                    <a:pt x="810997" y="177481"/>
                  </a:lnTo>
                  <a:lnTo>
                    <a:pt x="820106" y="178423"/>
                  </a:lnTo>
                  <a:lnTo>
                    <a:pt x="857173" y="188947"/>
                  </a:lnTo>
                  <a:lnTo>
                    <a:pt x="876021" y="199156"/>
                  </a:lnTo>
                  <a:lnTo>
                    <a:pt x="881885" y="202088"/>
                  </a:lnTo>
                  <a:lnTo>
                    <a:pt x="887120" y="203344"/>
                  </a:lnTo>
                  <a:lnTo>
                    <a:pt x="891727" y="202925"/>
                  </a:lnTo>
                  <a:lnTo>
                    <a:pt x="896753" y="202088"/>
                  </a:lnTo>
                  <a:lnTo>
                    <a:pt x="910575" y="184078"/>
                  </a:lnTo>
                  <a:lnTo>
                    <a:pt x="911603" y="180308"/>
                  </a:lnTo>
                  <a:lnTo>
                    <a:pt x="911727" y="177167"/>
                  </a:lnTo>
                  <a:close/>
                </a:path>
                <a:path w="1721485" h="448944">
                  <a:moveTo>
                    <a:pt x="1061133" y="185334"/>
                  </a:moveTo>
                  <a:lnTo>
                    <a:pt x="997679" y="185334"/>
                  </a:lnTo>
                  <a:lnTo>
                    <a:pt x="997679" y="333602"/>
                  </a:lnTo>
                  <a:lnTo>
                    <a:pt x="1004747" y="382841"/>
                  </a:lnTo>
                  <a:lnTo>
                    <a:pt x="1026107" y="419044"/>
                  </a:lnTo>
                  <a:lnTo>
                    <a:pt x="1062193" y="441151"/>
                  </a:lnTo>
                  <a:lnTo>
                    <a:pt x="1112021" y="448572"/>
                  </a:lnTo>
                  <a:lnTo>
                    <a:pt x="1118723" y="448572"/>
                  </a:lnTo>
                  <a:lnTo>
                    <a:pt x="1126144" y="447748"/>
                  </a:lnTo>
                  <a:lnTo>
                    <a:pt x="1134638" y="446059"/>
                  </a:lnTo>
                  <a:lnTo>
                    <a:pt x="1143434" y="444803"/>
                  </a:lnTo>
                  <a:lnTo>
                    <a:pt x="1150345" y="443337"/>
                  </a:lnTo>
                  <a:lnTo>
                    <a:pt x="1155371" y="441661"/>
                  </a:lnTo>
                  <a:lnTo>
                    <a:pt x="1161234" y="439986"/>
                  </a:lnTo>
                  <a:lnTo>
                    <a:pt x="1165213" y="436426"/>
                  </a:lnTo>
                  <a:lnTo>
                    <a:pt x="1167307" y="430981"/>
                  </a:lnTo>
                  <a:lnTo>
                    <a:pt x="1169820" y="425536"/>
                  </a:lnTo>
                  <a:lnTo>
                    <a:pt x="1171077" y="419673"/>
                  </a:lnTo>
                  <a:lnTo>
                    <a:pt x="1171077" y="404595"/>
                  </a:lnTo>
                  <a:lnTo>
                    <a:pt x="1169611" y="398731"/>
                  </a:lnTo>
                  <a:lnTo>
                    <a:pt x="1166679" y="395799"/>
                  </a:lnTo>
                  <a:lnTo>
                    <a:pt x="1121445" y="395799"/>
                  </a:lnTo>
                  <a:lnTo>
                    <a:pt x="1106524" y="394739"/>
                  </a:lnTo>
                  <a:lnTo>
                    <a:pt x="1068907" y="369334"/>
                  </a:lnTo>
                  <a:lnTo>
                    <a:pt x="1061133" y="328576"/>
                  </a:lnTo>
                  <a:lnTo>
                    <a:pt x="1061133" y="185334"/>
                  </a:lnTo>
                  <a:close/>
                </a:path>
                <a:path w="1721485" h="448944">
                  <a:moveTo>
                    <a:pt x="1159978" y="390773"/>
                  </a:moveTo>
                  <a:lnTo>
                    <a:pt x="1155371" y="390773"/>
                  </a:lnTo>
                  <a:lnTo>
                    <a:pt x="1151601" y="391192"/>
                  </a:lnTo>
                  <a:lnTo>
                    <a:pt x="1146784" y="392239"/>
                  </a:lnTo>
                  <a:lnTo>
                    <a:pt x="1140921" y="393914"/>
                  </a:lnTo>
                  <a:lnTo>
                    <a:pt x="1135476" y="395171"/>
                  </a:lnTo>
                  <a:lnTo>
                    <a:pt x="1128984" y="395799"/>
                  </a:lnTo>
                  <a:lnTo>
                    <a:pt x="1166679" y="395799"/>
                  </a:lnTo>
                  <a:lnTo>
                    <a:pt x="1163747" y="392448"/>
                  </a:lnTo>
                  <a:lnTo>
                    <a:pt x="1159978" y="390773"/>
                  </a:lnTo>
                  <a:close/>
                </a:path>
                <a:path w="1721485" h="448944">
                  <a:moveTo>
                    <a:pt x="1143015" y="136330"/>
                  </a:moveTo>
                  <a:lnTo>
                    <a:pt x="951607" y="136330"/>
                  </a:lnTo>
                  <a:lnTo>
                    <a:pt x="945115" y="138425"/>
                  </a:lnTo>
                  <a:lnTo>
                    <a:pt x="935901" y="146801"/>
                  </a:lnTo>
                  <a:lnTo>
                    <a:pt x="933597" y="152874"/>
                  </a:lnTo>
                  <a:lnTo>
                    <a:pt x="933597" y="168371"/>
                  </a:lnTo>
                  <a:lnTo>
                    <a:pt x="935901" y="174444"/>
                  </a:lnTo>
                  <a:lnTo>
                    <a:pt x="940508" y="179052"/>
                  </a:lnTo>
                  <a:lnTo>
                    <a:pt x="945115" y="183240"/>
                  </a:lnTo>
                  <a:lnTo>
                    <a:pt x="951607" y="185334"/>
                  </a:lnTo>
                  <a:lnTo>
                    <a:pt x="1143015" y="185334"/>
                  </a:lnTo>
                  <a:lnTo>
                    <a:pt x="1149507" y="183240"/>
                  </a:lnTo>
                  <a:lnTo>
                    <a:pt x="1154114" y="179052"/>
                  </a:lnTo>
                  <a:lnTo>
                    <a:pt x="1158721" y="174444"/>
                  </a:lnTo>
                  <a:lnTo>
                    <a:pt x="1161025" y="168371"/>
                  </a:lnTo>
                  <a:lnTo>
                    <a:pt x="1161025" y="152874"/>
                  </a:lnTo>
                  <a:lnTo>
                    <a:pt x="1158721" y="146801"/>
                  </a:lnTo>
                  <a:lnTo>
                    <a:pt x="1149507" y="138425"/>
                  </a:lnTo>
                  <a:lnTo>
                    <a:pt x="1143015" y="136330"/>
                  </a:lnTo>
                  <a:close/>
                </a:path>
                <a:path w="1721485" h="448944">
                  <a:moveTo>
                    <a:pt x="1039772" y="39579"/>
                  </a:moveTo>
                  <a:lnTo>
                    <a:pt x="1019668" y="39579"/>
                  </a:lnTo>
                  <a:lnTo>
                    <a:pt x="1011710" y="42302"/>
                  </a:lnTo>
                  <a:lnTo>
                    <a:pt x="1005846" y="47747"/>
                  </a:lnTo>
                  <a:lnTo>
                    <a:pt x="1000401" y="53192"/>
                  </a:lnTo>
                  <a:lnTo>
                    <a:pt x="997679" y="61149"/>
                  </a:lnTo>
                  <a:lnTo>
                    <a:pt x="997679" y="136330"/>
                  </a:lnTo>
                  <a:lnTo>
                    <a:pt x="1061133" y="136330"/>
                  </a:lnTo>
                  <a:lnTo>
                    <a:pt x="1061133" y="61149"/>
                  </a:lnTo>
                  <a:lnTo>
                    <a:pt x="1058410" y="53192"/>
                  </a:lnTo>
                  <a:lnTo>
                    <a:pt x="1047520" y="42302"/>
                  </a:lnTo>
                  <a:lnTo>
                    <a:pt x="1039772" y="39579"/>
                  </a:lnTo>
                  <a:close/>
                </a:path>
                <a:path w="1721485" h="448944">
                  <a:moveTo>
                    <a:pt x="1334111" y="130676"/>
                  </a:moveTo>
                  <a:lnTo>
                    <a:pt x="1293118" y="135702"/>
                  </a:lnTo>
                  <a:lnTo>
                    <a:pt x="1256836" y="150780"/>
                  </a:lnTo>
                  <a:lnTo>
                    <a:pt x="1226523" y="174811"/>
                  </a:lnTo>
                  <a:lnTo>
                    <a:pt x="1203434" y="206695"/>
                  </a:lnTo>
                  <a:lnTo>
                    <a:pt x="1188828" y="245489"/>
                  </a:lnTo>
                  <a:lnTo>
                    <a:pt x="1184058" y="288368"/>
                  </a:lnTo>
                  <a:lnTo>
                    <a:pt x="1183959" y="290252"/>
                  </a:lnTo>
                  <a:lnTo>
                    <a:pt x="1185176" y="313930"/>
                  </a:lnTo>
                  <a:lnTo>
                    <a:pt x="1188828" y="335958"/>
                  </a:lnTo>
                  <a:lnTo>
                    <a:pt x="1194843" y="356101"/>
                  </a:lnTo>
                  <a:lnTo>
                    <a:pt x="1194914" y="356337"/>
                  </a:lnTo>
                  <a:lnTo>
                    <a:pt x="1214468" y="391676"/>
                  </a:lnTo>
                  <a:lnTo>
                    <a:pt x="1242425" y="419005"/>
                  </a:lnTo>
                  <a:lnTo>
                    <a:pt x="1278432" y="437971"/>
                  </a:lnTo>
                  <a:lnTo>
                    <a:pt x="1321782" y="447394"/>
                  </a:lnTo>
                  <a:lnTo>
                    <a:pt x="1346048" y="448572"/>
                  </a:lnTo>
                  <a:lnTo>
                    <a:pt x="1359359" y="448140"/>
                  </a:lnTo>
                  <a:lnTo>
                    <a:pt x="1400706" y="441661"/>
                  </a:lnTo>
                  <a:lnTo>
                    <a:pt x="1439226" y="426466"/>
                  </a:lnTo>
                  <a:lnTo>
                    <a:pt x="1466178" y="399569"/>
                  </a:lnTo>
                  <a:lnTo>
                    <a:pt x="1346676" y="399569"/>
                  </a:lnTo>
                  <a:lnTo>
                    <a:pt x="1323313" y="397841"/>
                  </a:lnTo>
                  <a:lnTo>
                    <a:pt x="1285304" y="384019"/>
                  </a:lnTo>
                  <a:lnTo>
                    <a:pt x="1251339" y="336900"/>
                  </a:lnTo>
                  <a:lnTo>
                    <a:pt x="1245873" y="304074"/>
                  </a:lnTo>
                  <a:lnTo>
                    <a:pt x="1234219" y="304074"/>
                  </a:lnTo>
                  <a:lnTo>
                    <a:pt x="1234219" y="265122"/>
                  </a:lnTo>
                  <a:lnTo>
                    <a:pt x="1246061" y="265122"/>
                  </a:lnTo>
                  <a:lnTo>
                    <a:pt x="1247569" y="253971"/>
                  </a:lnTo>
                  <a:lnTo>
                    <a:pt x="1261509" y="215844"/>
                  </a:lnTo>
                  <a:lnTo>
                    <a:pt x="1297280" y="183057"/>
                  </a:lnTo>
                  <a:lnTo>
                    <a:pt x="1336624" y="175282"/>
                  </a:lnTo>
                  <a:lnTo>
                    <a:pt x="1437126" y="175282"/>
                  </a:lnTo>
                  <a:lnTo>
                    <a:pt x="1434004" y="171513"/>
                  </a:lnTo>
                  <a:lnTo>
                    <a:pt x="1403376" y="147011"/>
                  </a:lnTo>
                  <a:lnTo>
                    <a:pt x="1364424" y="133346"/>
                  </a:lnTo>
                  <a:lnTo>
                    <a:pt x="1349700" y="131344"/>
                  </a:lnTo>
                  <a:lnTo>
                    <a:pt x="1334111" y="130676"/>
                  </a:lnTo>
                  <a:close/>
                </a:path>
                <a:path w="1721485" h="448944">
                  <a:moveTo>
                    <a:pt x="1439867" y="371507"/>
                  </a:moveTo>
                  <a:lnTo>
                    <a:pt x="1433585" y="373391"/>
                  </a:lnTo>
                  <a:lnTo>
                    <a:pt x="1426464" y="377580"/>
                  </a:lnTo>
                  <a:lnTo>
                    <a:pt x="1416884" y="383116"/>
                  </a:lnTo>
                  <a:lnTo>
                    <a:pt x="1376008" y="396741"/>
                  </a:lnTo>
                  <a:lnTo>
                    <a:pt x="1346676" y="399569"/>
                  </a:lnTo>
                  <a:lnTo>
                    <a:pt x="1466178" y="399569"/>
                  </a:lnTo>
                  <a:lnTo>
                    <a:pt x="1466882" y="395171"/>
                  </a:lnTo>
                  <a:lnTo>
                    <a:pt x="1465207" y="385119"/>
                  </a:lnTo>
                  <a:lnTo>
                    <a:pt x="1462903" y="380930"/>
                  </a:lnTo>
                  <a:lnTo>
                    <a:pt x="1459134" y="377580"/>
                  </a:lnTo>
                  <a:lnTo>
                    <a:pt x="1455783" y="374229"/>
                  </a:lnTo>
                  <a:lnTo>
                    <a:pt x="1451176" y="372344"/>
                  </a:lnTo>
                  <a:lnTo>
                    <a:pt x="1439867" y="371507"/>
                  </a:lnTo>
                  <a:close/>
                </a:path>
                <a:path w="1721485" h="448944">
                  <a:moveTo>
                    <a:pt x="1246061" y="265122"/>
                  </a:moveTo>
                  <a:lnTo>
                    <a:pt x="1234219" y="265122"/>
                  </a:lnTo>
                  <a:lnTo>
                    <a:pt x="1234219" y="304074"/>
                  </a:lnTo>
                  <a:lnTo>
                    <a:pt x="1245873" y="304074"/>
                  </a:lnTo>
                  <a:lnTo>
                    <a:pt x="1245016" y="290252"/>
                  </a:lnTo>
                  <a:lnTo>
                    <a:pt x="1244979" y="282713"/>
                  </a:lnTo>
                  <a:lnTo>
                    <a:pt x="1245567" y="268774"/>
                  </a:lnTo>
                  <a:lnTo>
                    <a:pt x="1246002" y="265554"/>
                  </a:lnTo>
                  <a:lnTo>
                    <a:pt x="1246061" y="265122"/>
                  </a:lnTo>
                  <a:close/>
                </a:path>
                <a:path w="1721485" h="448944">
                  <a:moveTo>
                    <a:pt x="1416698" y="265122"/>
                  </a:moveTo>
                  <a:lnTo>
                    <a:pt x="1246061" y="265122"/>
                  </a:lnTo>
                  <a:lnTo>
                    <a:pt x="1245567" y="268774"/>
                  </a:lnTo>
                  <a:lnTo>
                    <a:pt x="1244979" y="282713"/>
                  </a:lnTo>
                  <a:lnTo>
                    <a:pt x="1245016" y="290252"/>
                  </a:lnTo>
                  <a:lnTo>
                    <a:pt x="1245770" y="302399"/>
                  </a:lnTo>
                  <a:lnTo>
                    <a:pt x="1245873" y="304074"/>
                  </a:lnTo>
                  <a:lnTo>
                    <a:pt x="1453689" y="304074"/>
                  </a:lnTo>
                  <a:lnTo>
                    <a:pt x="1459971" y="302399"/>
                  </a:lnTo>
                  <a:lnTo>
                    <a:pt x="1464160" y="299048"/>
                  </a:lnTo>
                  <a:lnTo>
                    <a:pt x="1468348" y="295279"/>
                  </a:lnTo>
                  <a:lnTo>
                    <a:pt x="1470442" y="289834"/>
                  </a:lnTo>
                  <a:lnTo>
                    <a:pt x="1470442" y="282713"/>
                  </a:lnTo>
                  <a:lnTo>
                    <a:pt x="1470140" y="273918"/>
                  </a:lnTo>
                  <a:lnTo>
                    <a:pt x="1417041" y="273918"/>
                  </a:lnTo>
                  <a:lnTo>
                    <a:pt x="1416840" y="268774"/>
                  </a:lnTo>
                  <a:lnTo>
                    <a:pt x="1416715" y="265554"/>
                  </a:lnTo>
                  <a:lnTo>
                    <a:pt x="1416698" y="265122"/>
                  </a:lnTo>
                  <a:close/>
                </a:path>
                <a:path w="1721485" h="448944">
                  <a:moveTo>
                    <a:pt x="1437126" y="175282"/>
                  </a:moveTo>
                  <a:lnTo>
                    <a:pt x="1336624" y="175282"/>
                  </a:lnTo>
                  <a:lnTo>
                    <a:pt x="1351264" y="176146"/>
                  </a:lnTo>
                  <a:lnTo>
                    <a:pt x="1349875" y="176146"/>
                  </a:lnTo>
                  <a:lnTo>
                    <a:pt x="1389123" y="193541"/>
                  </a:lnTo>
                  <a:lnTo>
                    <a:pt x="1411740" y="232100"/>
                  </a:lnTo>
                  <a:lnTo>
                    <a:pt x="1417041" y="273918"/>
                  </a:lnTo>
                  <a:lnTo>
                    <a:pt x="1427721" y="265122"/>
                  </a:lnTo>
                  <a:lnTo>
                    <a:pt x="1469806" y="265122"/>
                  </a:lnTo>
                  <a:lnTo>
                    <a:pt x="1468086" y="249259"/>
                  </a:lnTo>
                  <a:lnTo>
                    <a:pt x="1456032" y="205674"/>
                  </a:lnTo>
                  <a:lnTo>
                    <a:pt x="1442651" y="181997"/>
                  </a:lnTo>
                  <a:lnTo>
                    <a:pt x="1442524" y="181800"/>
                  </a:lnTo>
                  <a:lnTo>
                    <a:pt x="1437126" y="175282"/>
                  </a:lnTo>
                  <a:close/>
                </a:path>
                <a:path w="1721485" h="448944">
                  <a:moveTo>
                    <a:pt x="1469806" y="265122"/>
                  </a:moveTo>
                  <a:lnTo>
                    <a:pt x="1427721" y="265122"/>
                  </a:lnTo>
                  <a:lnTo>
                    <a:pt x="1417041" y="273918"/>
                  </a:lnTo>
                  <a:lnTo>
                    <a:pt x="1470140" y="273918"/>
                  </a:lnTo>
                  <a:lnTo>
                    <a:pt x="1469964" y="268774"/>
                  </a:lnTo>
                  <a:lnTo>
                    <a:pt x="1469853" y="265554"/>
                  </a:lnTo>
                  <a:lnTo>
                    <a:pt x="1469806" y="265122"/>
                  </a:lnTo>
                  <a:close/>
                </a:path>
                <a:path w="1721485" h="448944">
                  <a:moveTo>
                    <a:pt x="1574897" y="131933"/>
                  </a:moveTo>
                  <a:lnTo>
                    <a:pt x="1555211" y="131933"/>
                  </a:lnTo>
                  <a:lnTo>
                    <a:pt x="1547672" y="134655"/>
                  </a:lnTo>
                  <a:lnTo>
                    <a:pt x="1536783" y="145545"/>
                  </a:lnTo>
                  <a:lnTo>
                    <a:pt x="1534060" y="153503"/>
                  </a:lnTo>
                  <a:lnTo>
                    <a:pt x="1534060" y="425327"/>
                  </a:lnTo>
                  <a:lnTo>
                    <a:pt x="1536783" y="433285"/>
                  </a:lnTo>
                  <a:lnTo>
                    <a:pt x="1542228" y="439148"/>
                  </a:lnTo>
                  <a:lnTo>
                    <a:pt x="1547672" y="444593"/>
                  </a:lnTo>
                  <a:lnTo>
                    <a:pt x="1555630" y="447316"/>
                  </a:lnTo>
                  <a:lnTo>
                    <a:pt x="1576991" y="447316"/>
                  </a:lnTo>
                  <a:lnTo>
                    <a:pt x="1584949" y="444593"/>
                  </a:lnTo>
                  <a:lnTo>
                    <a:pt x="1595420" y="433285"/>
                  </a:lnTo>
                  <a:lnTo>
                    <a:pt x="1598142" y="425327"/>
                  </a:lnTo>
                  <a:lnTo>
                    <a:pt x="1598142" y="272661"/>
                  </a:lnTo>
                  <a:lnTo>
                    <a:pt x="1599477" y="254521"/>
                  </a:lnTo>
                  <a:lnTo>
                    <a:pt x="1603482" y="238422"/>
                  </a:lnTo>
                  <a:lnTo>
                    <a:pt x="1610157" y="224364"/>
                  </a:lnTo>
                  <a:lnTo>
                    <a:pt x="1619503" y="212349"/>
                  </a:lnTo>
                  <a:lnTo>
                    <a:pt x="1622536" y="209836"/>
                  </a:lnTo>
                  <a:lnTo>
                    <a:pt x="1589347" y="209836"/>
                  </a:lnTo>
                  <a:lnTo>
                    <a:pt x="1595433" y="192127"/>
                  </a:lnTo>
                  <a:lnTo>
                    <a:pt x="1595629" y="191758"/>
                  </a:lnTo>
                  <a:lnTo>
                    <a:pt x="1595629" y="153503"/>
                  </a:lnTo>
                  <a:lnTo>
                    <a:pt x="1592907" y="145545"/>
                  </a:lnTo>
                  <a:lnTo>
                    <a:pt x="1587462" y="140100"/>
                  </a:lnTo>
                  <a:lnTo>
                    <a:pt x="1582436" y="134655"/>
                  </a:lnTo>
                  <a:lnTo>
                    <a:pt x="1574897" y="131933"/>
                  </a:lnTo>
                  <a:close/>
                </a:path>
                <a:path w="1721485" h="448944">
                  <a:moveTo>
                    <a:pt x="1595629" y="191758"/>
                  </a:moveTo>
                  <a:lnTo>
                    <a:pt x="1595433" y="192127"/>
                  </a:lnTo>
                  <a:lnTo>
                    <a:pt x="1589347" y="209836"/>
                  </a:lnTo>
                  <a:lnTo>
                    <a:pt x="1595629" y="209836"/>
                  </a:lnTo>
                  <a:lnTo>
                    <a:pt x="1595629" y="191758"/>
                  </a:lnTo>
                  <a:close/>
                </a:path>
                <a:path w="1721485" h="448944">
                  <a:moveTo>
                    <a:pt x="1703060" y="129629"/>
                  </a:moveTo>
                  <a:lnTo>
                    <a:pt x="1657198" y="137273"/>
                  </a:lnTo>
                  <a:lnTo>
                    <a:pt x="1613966" y="163542"/>
                  </a:lnTo>
                  <a:lnTo>
                    <a:pt x="1603763" y="176539"/>
                  </a:lnTo>
                  <a:lnTo>
                    <a:pt x="1603639" y="176696"/>
                  </a:lnTo>
                  <a:lnTo>
                    <a:pt x="1595629" y="191758"/>
                  </a:lnTo>
                  <a:lnTo>
                    <a:pt x="1595629" y="209836"/>
                  </a:lnTo>
                  <a:lnTo>
                    <a:pt x="1622536" y="209836"/>
                  </a:lnTo>
                  <a:lnTo>
                    <a:pt x="1631400" y="202493"/>
                  </a:lnTo>
                  <a:lnTo>
                    <a:pt x="1645732" y="194915"/>
                  </a:lnTo>
                  <a:lnTo>
                    <a:pt x="1662499" y="189614"/>
                  </a:lnTo>
                  <a:lnTo>
                    <a:pt x="1681700" y="186591"/>
                  </a:lnTo>
                  <a:lnTo>
                    <a:pt x="1693637" y="185334"/>
                  </a:lnTo>
                  <a:lnTo>
                    <a:pt x="1703270" y="184497"/>
                  </a:lnTo>
                  <a:lnTo>
                    <a:pt x="1710390" y="181565"/>
                  </a:lnTo>
                  <a:lnTo>
                    <a:pt x="1714997" y="176539"/>
                  </a:lnTo>
                  <a:lnTo>
                    <a:pt x="1719604" y="171094"/>
                  </a:lnTo>
                  <a:lnTo>
                    <a:pt x="1721489" y="163974"/>
                  </a:lnTo>
                  <a:lnTo>
                    <a:pt x="1720652" y="155178"/>
                  </a:lnTo>
                  <a:lnTo>
                    <a:pt x="1720233" y="146382"/>
                  </a:lnTo>
                  <a:lnTo>
                    <a:pt x="1717801" y="140100"/>
                  </a:lnTo>
                  <a:lnTo>
                    <a:pt x="1717720" y="139891"/>
                  </a:lnTo>
                  <a:lnTo>
                    <a:pt x="1713112" y="135702"/>
                  </a:lnTo>
                  <a:lnTo>
                    <a:pt x="1708924" y="131514"/>
                  </a:lnTo>
                  <a:lnTo>
                    <a:pt x="1703060" y="129629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471420" cy="1099820"/>
            <a:chOff x="0" y="712020"/>
            <a:chExt cx="2471420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471420" cy="1099820"/>
            </a:xfrm>
            <a:custGeom>
              <a:avLst/>
              <a:gdLst/>
              <a:ahLst/>
              <a:cxnLst/>
              <a:rect l="l" t="t" r="r" b="b"/>
              <a:pathLst>
                <a:path w="2471420" h="1099820">
                  <a:moveTo>
                    <a:pt x="2067999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2067999" y="1099442"/>
                  </a:lnTo>
                  <a:lnTo>
                    <a:pt x="2115013" y="1096730"/>
                  </a:lnTo>
                  <a:lnTo>
                    <a:pt x="2160433" y="1088795"/>
                  </a:lnTo>
                  <a:lnTo>
                    <a:pt x="2203958" y="1075941"/>
                  </a:lnTo>
                  <a:lnTo>
                    <a:pt x="2245285" y="1058468"/>
                  </a:lnTo>
                  <a:lnTo>
                    <a:pt x="2284112" y="1036680"/>
                  </a:lnTo>
                  <a:lnTo>
                    <a:pt x="2320136" y="1010879"/>
                  </a:lnTo>
                  <a:lnTo>
                    <a:pt x="2353055" y="981369"/>
                  </a:lnTo>
                  <a:lnTo>
                    <a:pt x="2382566" y="948450"/>
                  </a:lnTo>
                  <a:lnTo>
                    <a:pt x="2408366" y="912426"/>
                  </a:lnTo>
                  <a:lnTo>
                    <a:pt x="2430154" y="873599"/>
                  </a:lnTo>
                  <a:lnTo>
                    <a:pt x="2447627" y="832272"/>
                  </a:lnTo>
                  <a:lnTo>
                    <a:pt x="2460482" y="788747"/>
                  </a:lnTo>
                  <a:lnTo>
                    <a:pt x="2468416" y="743327"/>
                  </a:lnTo>
                  <a:lnTo>
                    <a:pt x="2471128" y="696313"/>
                  </a:lnTo>
                  <a:lnTo>
                    <a:pt x="2471128" y="403129"/>
                  </a:lnTo>
                  <a:lnTo>
                    <a:pt x="2468416" y="356115"/>
                  </a:lnTo>
                  <a:lnTo>
                    <a:pt x="2460482" y="310695"/>
                  </a:lnTo>
                  <a:lnTo>
                    <a:pt x="2447627" y="267170"/>
                  </a:lnTo>
                  <a:lnTo>
                    <a:pt x="2430154" y="225843"/>
                  </a:lnTo>
                  <a:lnTo>
                    <a:pt x="2408366" y="187016"/>
                  </a:lnTo>
                  <a:lnTo>
                    <a:pt x="2382566" y="150992"/>
                  </a:lnTo>
                  <a:lnTo>
                    <a:pt x="2353055" y="118073"/>
                  </a:lnTo>
                  <a:lnTo>
                    <a:pt x="2320136" y="88562"/>
                  </a:lnTo>
                  <a:lnTo>
                    <a:pt x="2284112" y="62762"/>
                  </a:lnTo>
                  <a:lnTo>
                    <a:pt x="2245285" y="40974"/>
                  </a:lnTo>
                  <a:lnTo>
                    <a:pt x="2203958" y="23501"/>
                  </a:lnTo>
                  <a:lnTo>
                    <a:pt x="2160433" y="10646"/>
                  </a:lnTo>
                  <a:lnTo>
                    <a:pt x="2115013" y="2712"/>
                  </a:lnTo>
                  <a:lnTo>
                    <a:pt x="2067999" y="0"/>
                  </a:lnTo>
                  <a:close/>
                </a:path>
              </a:pathLst>
            </a:custGeom>
            <a:solidFill>
              <a:srgbClr val="F0E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44730" y="1033476"/>
              <a:ext cx="1721485" cy="448945"/>
            </a:xfrm>
            <a:custGeom>
              <a:avLst/>
              <a:gdLst/>
              <a:ahLst/>
              <a:cxnLst/>
              <a:rect l="l" t="t" r="r" b="b"/>
              <a:pathLst>
                <a:path w="1721485" h="448944">
                  <a:moveTo>
                    <a:pt x="273261" y="0"/>
                  </a:moveTo>
                  <a:lnTo>
                    <a:pt x="35153" y="0"/>
                  </a:lnTo>
                  <a:lnTo>
                    <a:pt x="27143" y="588"/>
                  </a:lnTo>
                  <a:lnTo>
                    <a:pt x="14" y="34553"/>
                  </a:lnTo>
                  <a:lnTo>
                    <a:pt x="0" y="408155"/>
                  </a:lnTo>
                  <a:lnTo>
                    <a:pt x="520" y="415746"/>
                  </a:lnTo>
                  <a:lnTo>
                    <a:pt x="20308" y="440824"/>
                  </a:lnTo>
                  <a:lnTo>
                    <a:pt x="20524" y="440824"/>
                  </a:lnTo>
                  <a:lnTo>
                    <a:pt x="27143" y="442368"/>
                  </a:lnTo>
                  <a:lnTo>
                    <a:pt x="35153" y="442918"/>
                  </a:lnTo>
                  <a:lnTo>
                    <a:pt x="273261" y="442918"/>
                  </a:lnTo>
                  <a:lnTo>
                    <a:pt x="279962" y="440824"/>
                  </a:lnTo>
                  <a:lnTo>
                    <a:pt x="284569" y="436635"/>
                  </a:lnTo>
                  <a:lnTo>
                    <a:pt x="289177" y="432028"/>
                  </a:lnTo>
                  <a:lnTo>
                    <a:pt x="291480" y="425327"/>
                  </a:lnTo>
                  <a:lnTo>
                    <a:pt x="291480" y="408155"/>
                  </a:lnTo>
                  <a:lnTo>
                    <a:pt x="289177" y="401663"/>
                  </a:lnTo>
                  <a:lnTo>
                    <a:pt x="279962" y="392448"/>
                  </a:lnTo>
                  <a:lnTo>
                    <a:pt x="273261" y="390145"/>
                  </a:lnTo>
                  <a:lnTo>
                    <a:pt x="62796" y="390145"/>
                  </a:lnTo>
                  <a:lnTo>
                    <a:pt x="62796" y="244390"/>
                  </a:lnTo>
                  <a:lnTo>
                    <a:pt x="259858" y="244390"/>
                  </a:lnTo>
                  <a:lnTo>
                    <a:pt x="266560" y="242296"/>
                  </a:lnTo>
                  <a:lnTo>
                    <a:pt x="275355" y="233500"/>
                  </a:lnTo>
                  <a:lnTo>
                    <a:pt x="277659" y="226799"/>
                  </a:lnTo>
                  <a:lnTo>
                    <a:pt x="277659" y="209627"/>
                  </a:lnTo>
                  <a:lnTo>
                    <a:pt x="275355" y="203135"/>
                  </a:lnTo>
                  <a:lnTo>
                    <a:pt x="270748" y="198528"/>
                  </a:lnTo>
                  <a:lnTo>
                    <a:pt x="266560" y="193920"/>
                  </a:lnTo>
                  <a:lnTo>
                    <a:pt x="259858" y="191617"/>
                  </a:lnTo>
                  <a:lnTo>
                    <a:pt x="62796" y="191617"/>
                  </a:lnTo>
                  <a:lnTo>
                    <a:pt x="62796" y="52773"/>
                  </a:lnTo>
                  <a:lnTo>
                    <a:pt x="273261" y="52773"/>
                  </a:lnTo>
                  <a:lnTo>
                    <a:pt x="279962" y="50469"/>
                  </a:lnTo>
                  <a:lnTo>
                    <a:pt x="289177" y="41255"/>
                  </a:lnTo>
                  <a:lnTo>
                    <a:pt x="291480" y="34553"/>
                  </a:lnTo>
                  <a:lnTo>
                    <a:pt x="291480" y="17381"/>
                  </a:lnTo>
                  <a:lnTo>
                    <a:pt x="289177" y="11099"/>
                  </a:lnTo>
                  <a:lnTo>
                    <a:pt x="284569" y="6910"/>
                  </a:lnTo>
                  <a:lnTo>
                    <a:pt x="280015" y="2355"/>
                  </a:lnTo>
                  <a:lnTo>
                    <a:pt x="273261" y="0"/>
                  </a:lnTo>
                  <a:close/>
                </a:path>
                <a:path w="1721485" h="448944">
                  <a:moveTo>
                    <a:pt x="543511" y="263238"/>
                  </a:moveTo>
                  <a:lnTo>
                    <a:pt x="522150" y="263238"/>
                  </a:lnTo>
                  <a:lnTo>
                    <a:pt x="489952" y="263787"/>
                  </a:lnTo>
                  <a:lnTo>
                    <a:pt x="435922" y="268185"/>
                  </a:lnTo>
                  <a:lnTo>
                    <a:pt x="395675" y="276863"/>
                  </a:lnTo>
                  <a:lnTo>
                    <a:pt x="356919" y="300305"/>
                  </a:lnTo>
                  <a:lnTo>
                    <a:pt x="341017" y="337646"/>
                  </a:lnTo>
                  <a:lnTo>
                    <a:pt x="340021" y="352724"/>
                  </a:lnTo>
                  <a:lnTo>
                    <a:pt x="339956" y="353706"/>
                  </a:lnTo>
                  <a:lnTo>
                    <a:pt x="348085" y="391048"/>
                  </a:lnTo>
                  <a:lnTo>
                    <a:pt x="371526" y="421243"/>
                  </a:lnTo>
                  <a:lnTo>
                    <a:pt x="407258" y="441504"/>
                  </a:lnTo>
                  <a:lnTo>
                    <a:pt x="451786" y="448572"/>
                  </a:lnTo>
                  <a:lnTo>
                    <a:pt x="464311" y="448023"/>
                  </a:lnTo>
                  <a:lnTo>
                    <a:pt x="507268" y="434908"/>
                  </a:lnTo>
                  <a:lnTo>
                    <a:pt x="537307" y="405773"/>
                  </a:lnTo>
                  <a:lnTo>
                    <a:pt x="538633" y="403338"/>
                  </a:lnTo>
                  <a:lnTo>
                    <a:pt x="464351" y="403338"/>
                  </a:lnTo>
                  <a:lnTo>
                    <a:pt x="450686" y="402435"/>
                  </a:lnTo>
                  <a:lnTo>
                    <a:pt x="411970" y="380799"/>
                  </a:lnTo>
                  <a:lnTo>
                    <a:pt x="402782" y="349937"/>
                  </a:lnTo>
                  <a:lnTo>
                    <a:pt x="403379" y="342240"/>
                  </a:lnTo>
                  <a:lnTo>
                    <a:pt x="428540" y="312555"/>
                  </a:lnTo>
                  <a:lnTo>
                    <a:pt x="482256" y="303289"/>
                  </a:lnTo>
                  <a:lnTo>
                    <a:pt x="522778" y="302189"/>
                  </a:lnTo>
                  <a:lnTo>
                    <a:pt x="543511" y="302189"/>
                  </a:lnTo>
                  <a:lnTo>
                    <a:pt x="543511" y="263238"/>
                  </a:lnTo>
                  <a:close/>
                </a:path>
                <a:path w="1721485" h="448944">
                  <a:moveTo>
                    <a:pt x="603823" y="374438"/>
                  </a:moveTo>
                  <a:lnTo>
                    <a:pt x="549793" y="374438"/>
                  </a:lnTo>
                  <a:lnTo>
                    <a:pt x="546730" y="385668"/>
                  </a:lnTo>
                  <a:lnTo>
                    <a:pt x="544139" y="392172"/>
                  </a:lnTo>
                  <a:lnTo>
                    <a:pt x="544139" y="425327"/>
                  </a:lnTo>
                  <a:lnTo>
                    <a:pt x="546861" y="433285"/>
                  </a:lnTo>
                  <a:lnTo>
                    <a:pt x="552306" y="439148"/>
                  </a:lnTo>
                  <a:lnTo>
                    <a:pt x="557751" y="444593"/>
                  </a:lnTo>
                  <a:lnTo>
                    <a:pt x="565081" y="447316"/>
                  </a:lnTo>
                  <a:lnTo>
                    <a:pt x="583928" y="447316"/>
                  </a:lnTo>
                  <a:lnTo>
                    <a:pt x="591258" y="444593"/>
                  </a:lnTo>
                  <a:lnTo>
                    <a:pt x="596284" y="439148"/>
                  </a:lnTo>
                  <a:lnTo>
                    <a:pt x="601310" y="433285"/>
                  </a:lnTo>
                  <a:lnTo>
                    <a:pt x="603823" y="425327"/>
                  </a:lnTo>
                  <a:lnTo>
                    <a:pt x="603823" y="374438"/>
                  </a:lnTo>
                  <a:close/>
                </a:path>
                <a:path w="1721485" h="448944">
                  <a:moveTo>
                    <a:pt x="588021" y="179680"/>
                  </a:moveTo>
                  <a:lnTo>
                    <a:pt x="478800" y="179680"/>
                  </a:lnTo>
                  <a:lnTo>
                    <a:pt x="494860" y="180662"/>
                  </a:lnTo>
                  <a:lnTo>
                    <a:pt x="508485" y="183606"/>
                  </a:lnTo>
                  <a:lnTo>
                    <a:pt x="539741" y="216119"/>
                  </a:lnTo>
                  <a:lnTo>
                    <a:pt x="543511" y="246903"/>
                  </a:lnTo>
                  <a:lnTo>
                    <a:pt x="543511" y="319152"/>
                  </a:lnTo>
                  <a:lnTo>
                    <a:pt x="532830" y="362502"/>
                  </a:lnTo>
                  <a:lnTo>
                    <a:pt x="505187" y="392658"/>
                  </a:lnTo>
                  <a:lnTo>
                    <a:pt x="464351" y="403338"/>
                  </a:lnTo>
                  <a:lnTo>
                    <a:pt x="538633" y="403338"/>
                  </a:lnTo>
                  <a:lnTo>
                    <a:pt x="542568" y="396113"/>
                  </a:lnTo>
                  <a:lnTo>
                    <a:pt x="544139" y="392172"/>
                  </a:lnTo>
                  <a:lnTo>
                    <a:pt x="544139" y="374438"/>
                  </a:lnTo>
                  <a:lnTo>
                    <a:pt x="603823" y="374438"/>
                  </a:lnTo>
                  <a:lnTo>
                    <a:pt x="603823" y="302189"/>
                  </a:lnTo>
                  <a:lnTo>
                    <a:pt x="551678" y="302189"/>
                  </a:lnTo>
                  <a:lnTo>
                    <a:pt x="551678" y="263238"/>
                  </a:lnTo>
                  <a:lnTo>
                    <a:pt x="603823" y="263238"/>
                  </a:lnTo>
                  <a:lnTo>
                    <a:pt x="603823" y="253814"/>
                  </a:lnTo>
                  <a:lnTo>
                    <a:pt x="602998" y="233435"/>
                  </a:lnTo>
                  <a:lnTo>
                    <a:pt x="600524" y="215019"/>
                  </a:lnTo>
                  <a:lnTo>
                    <a:pt x="596402" y="198567"/>
                  </a:lnTo>
                  <a:lnTo>
                    <a:pt x="590630" y="184078"/>
                  </a:lnTo>
                  <a:lnTo>
                    <a:pt x="588021" y="179680"/>
                  </a:lnTo>
                  <a:close/>
                </a:path>
                <a:path w="1721485" h="448944">
                  <a:moveTo>
                    <a:pt x="549793" y="374438"/>
                  </a:moveTo>
                  <a:lnTo>
                    <a:pt x="544139" y="374438"/>
                  </a:lnTo>
                  <a:lnTo>
                    <a:pt x="544139" y="392172"/>
                  </a:lnTo>
                  <a:lnTo>
                    <a:pt x="546730" y="385668"/>
                  </a:lnTo>
                  <a:lnTo>
                    <a:pt x="549793" y="374438"/>
                  </a:lnTo>
                  <a:close/>
                </a:path>
                <a:path w="1721485" h="448944">
                  <a:moveTo>
                    <a:pt x="603823" y="263238"/>
                  </a:moveTo>
                  <a:lnTo>
                    <a:pt x="551678" y="263238"/>
                  </a:lnTo>
                  <a:lnTo>
                    <a:pt x="551678" y="302189"/>
                  </a:lnTo>
                  <a:lnTo>
                    <a:pt x="603823" y="302189"/>
                  </a:lnTo>
                  <a:lnTo>
                    <a:pt x="603823" y="263238"/>
                  </a:lnTo>
                  <a:close/>
                </a:path>
                <a:path w="1721485" h="448944">
                  <a:moveTo>
                    <a:pt x="480685" y="130676"/>
                  </a:moveTo>
                  <a:lnTo>
                    <a:pt x="468552" y="131030"/>
                  </a:lnTo>
                  <a:lnTo>
                    <a:pt x="456026" y="132090"/>
                  </a:lnTo>
                  <a:lnTo>
                    <a:pt x="442247" y="133975"/>
                  </a:lnTo>
                  <a:lnTo>
                    <a:pt x="442474" y="133975"/>
                  </a:lnTo>
                  <a:lnTo>
                    <a:pt x="429797" y="136330"/>
                  </a:lnTo>
                  <a:lnTo>
                    <a:pt x="416250" y="139629"/>
                  </a:lnTo>
                  <a:lnTo>
                    <a:pt x="402625" y="143869"/>
                  </a:lnTo>
                  <a:lnTo>
                    <a:pt x="388921" y="149053"/>
                  </a:lnTo>
                  <a:lnTo>
                    <a:pt x="375139" y="155178"/>
                  </a:lnTo>
                  <a:lnTo>
                    <a:pt x="368437" y="157691"/>
                  </a:lnTo>
                  <a:lnTo>
                    <a:pt x="363621" y="161461"/>
                  </a:lnTo>
                  <a:lnTo>
                    <a:pt x="360689" y="166487"/>
                  </a:lnTo>
                  <a:lnTo>
                    <a:pt x="358176" y="171513"/>
                  </a:lnTo>
                  <a:lnTo>
                    <a:pt x="356919" y="176748"/>
                  </a:lnTo>
                  <a:lnTo>
                    <a:pt x="357037" y="183606"/>
                  </a:lnTo>
                  <a:lnTo>
                    <a:pt x="378908" y="206067"/>
                  </a:lnTo>
                  <a:lnTo>
                    <a:pt x="384981" y="205019"/>
                  </a:lnTo>
                  <a:lnTo>
                    <a:pt x="392101" y="201669"/>
                  </a:lnTo>
                  <a:lnTo>
                    <a:pt x="403606" y="196132"/>
                  </a:lnTo>
                  <a:lnTo>
                    <a:pt x="414876" y="191460"/>
                  </a:lnTo>
                  <a:lnTo>
                    <a:pt x="458225" y="180936"/>
                  </a:lnTo>
                  <a:lnTo>
                    <a:pt x="478800" y="179680"/>
                  </a:lnTo>
                  <a:lnTo>
                    <a:pt x="588021" y="179680"/>
                  </a:lnTo>
                  <a:lnTo>
                    <a:pt x="583176" y="171513"/>
                  </a:lnTo>
                  <a:lnTo>
                    <a:pt x="549793" y="143869"/>
                  </a:lnTo>
                  <a:lnTo>
                    <a:pt x="500789" y="131501"/>
                  </a:lnTo>
                  <a:lnTo>
                    <a:pt x="480685" y="130676"/>
                  </a:lnTo>
                  <a:close/>
                </a:path>
                <a:path w="1721485" h="448944">
                  <a:moveTo>
                    <a:pt x="691315" y="374229"/>
                  </a:moveTo>
                  <a:lnTo>
                    <a:pt x="668412" y="397684"/>
                  </a:lnTo>
                  <a:lnTo>
                    <a:pt x="668412" y="399883"/>
                  </a:lnTo>
                  <a:lnTo>
                    <a:pt x="695045" y="427918"/>
                  </a:lnTo>
                  <a:lnTo>
                    <a:pt x="735921" y="442290"/>
                  </a:lnTo>
                  <a:lnTo>
                    <a:pt x="779152" y="448180"/>
                  </a:lnTo>
                  <a:lnTo>
                    <a:pt x="793092" y="448572"/>
                  </a:lnTo>
                  <a:lnTo>
                    <a:pt x="820263" y="447002"/>
                  </a:lnTo>
                  <a:lnTo>
                    <a:pt x="866126" y="434437"/>
                  </a:lnTo>
                  <a:lnTo>
                    <a:pt x="899934" y="409738"/>
                  </a:lnTo>
                  <a:lnTo>
                    <a:pt x="904683" y="402710"/>
                  </a:lnTo>
                  <a:lnTo>
                    <a:pt x="793720" y="402710"/>
                  </a:lnTo>
                  <a:lnTo>
                    <a:pt x="782686" y="402396"/>
                  </a:lnTo>
                  <a:lnTo>
                    <a:pt x="737688" y="394346"/>
                  </a:lnTo>
                  <a:lnTo>
                    <a:pt x="701995" y="378208"/>
                  </a:lnTo>
                  <a:lnTo>
                    <a:pt x="696550" y="375276"/>
                  </a:lnTo>
                  <a:lnTo>
                    <a:pt x="691315" y="374229"/>
                  </a:lnTo>
                  <a:close/>
                </a:path>
                <a:path w="1721485" h="448944">
                  <a:moveTo>
                    <a:pt x="801887" y="130676"/>
                  </a:moveTo>
                  <a:lnTo>
                    <a:pt x="751234" y="137391"/>
                  </a:lnTo>
                  <a:lnTo>
                    <a:pt x="711419" y="156435"/>
                  </a:lnTo>
                  <a:lnTo>
                    <a:pt x="685700" y="186434"/>
                  </a:lnTo>
                  <a:lnTo>
                    <a:pt x="676865" y="225542"/>
                  </a:lnTo>
                  <a:lnTo>
                    <a:pt x="678121" y="240856"/>
                  </a:lnTo>
                  <a:lnTo>
                    <a:pt x="696969" y="278316"/>
                  </a:lnTo>
                  <a:lnTo>
                    <a:pt x="737727" y="302346"/>
                  </a:lnTo>
                  <a:lnTo>
                    <a:pt x="815709" y="319152"/>
                  </a:lnTo>
                  <a:lnTo>
                    <a:pt x="826311" y="321940"/>
                  </a:lnTo>
                  <a:lnTo>
                    <a:pt x="858116" y="344282"/>
                  </a:lnTo>
                  <a:lnTo>
                    <a:pt x="860943" y="358732"/>
                  </a:lnTo>
                  <a:lnTo>
                    <a:pt x="859883" y="368274"/>
                  </a:lnTo>
                  <a:lnTo>
                    <a:pt x="822934" y="399726"/>
                  </a:lnTo>
                  <a:lnTo>
                    <a:pt x="793720" y="402710"/>
                  </a:lnTo>
                  <a:lnTo>
                    <a:pt x="904683" y="402710"/>
                  </a:lnTo>
                  <a:lnTo>
                    <a:pt x="910732" y="393757"/>
                  </a:lnTo>
                  <a:lnTo>
                    <a:pt x="917211" y="375499"/>
                  </a:lnTo>
                  <a:lnTo>
                    <a:pt x="919370" y="354963"/>
                  </a:lnTo>
                  <a:lnTo>
                    <a:pt x="918035" y="339178"/>
                  </a:lnTo>
                  <a:lnTo>
                    <a:pt x="898010" y="302189"/>
                  </a:lnTo>
                  <a:lnTo>
                    <a:pt x="855603" y="279337"/>
                  </a:lnTo>
                  <a:lnTo>
                    <a:pt x="776757" y="262609"/>
                  </a:lnTo>
                  <a:lnTo>
                    <a:pt x="766783" y="260057"/>
                  </a:lnTo>
                  <a:lnTo>
                    <a:pt x="735921" y="229901"/>
                  </a:lnTo>
                  <a:lnTo>
                    <a:pt x="735292" y="222401"/>
                  </a:lnTo>
                  <a:lnTo>
                    <a:pt x="736313" y="212585"/>
                  </a:lnTo>
                  <a:lnTo>
                    <a:pt x="772673" y="180308"/>
                  </a:lnTo>
                  <a:lnTo>
                    <a:pt x="801887" y="177167"/>
                  </a:lnTo>
                  <a:lnTo>
                    <a:pt x="911727" y="177167"/>
                  </a:lnTo>
                  <a:lnTo>
                    <a:pt x="911622" y="174863"/>
                  </a:lnTo>
                  <a:lnTo>
                    <a:pt x="909947" y="170256"/>
                  </a:lnTo>
                  <a:lnTo>
                    <a:pt x="908271" y="165230"/>
                  </a:lnTo>
                  <a:lnTo>
                    <a:pt x="904711" y="161251"/>
                  </a:lnTo>
                  <a:lnTo>
                    <a:pt x="899266" y="158319"/>
                  </a:lnTo>
                  <a:lnTo>
                    <a:pt x="888665" y="151840"/>
                  </a:lnTo>
                  <a:lnTo>
                    <a:pt x="877592" y="146225"/>
                  </a:lnTo>
                  <a:lnTo>
                    <a:pt x="828745" y="132404"/>
                  </a:lnTo>
                  <a:lnTo>
                    <a:pt x="815512" y="131108"/>
                  </a:lnTo>
                  <a:lnTo>
                    <a:pt x="801887" y="130676"/>
                  </a:lnTo>
                  <a:close/>
                </a:path>
                <a:path w="1721485" h="448944">
                  <a:moveTo>
                    <a:pt x="911727" y="177167"/>
                  </a:moveTo>
                  <a:lnTo>
                    <a:pt x="801887" y="177167"/>
                  </a:lnTo>
                  <a:lnTo>
                    <a:pt x="810997" y="177481"/>
                  </a:lnTo>
                  <a:lnTo>
                    <a:pt x="820106" y="178423"/>
                  </a:lnTo>
                  <a:lnTo>
                    <a:pt x="857173" y="188947"/>
                  </a:lnTo>
                  <a:lnTo>
                    <a:pt x="876021" y="199156"/>
                  </a:lnTo>
                  <a:lnTo>
                    <a:pt x="881885" y="202088"/>
                  </a:lnTo>
                  <a:lnTo>
                    <a:pt x="887120" y="203344"/>
                  </a:lnTo>
                  <a:lnTo>
                    <a:pt x="891727" y="202925"/>
                  </a:lnTo>
                  <a:lnTo>
                    <a:pt x="896753" y="202088"/>
                  </a:lnTo>
                  <a:lnTo>
                    <a:pt x="910575" y="184078"/>
                  </a:lnTo>
                  <a:lnTo>
                    <a:pt x="911603" y="180308"/>
                  </a:lnTo>
                  <a:lnTo>
                    <a:pt x="911727" y="177167"/>
                  </a:lnTo>
                  <a:close/>
                </a:path>
                <a:path w="1721485" h="448944">
                  <a:moveTo>
                    <a:pt x="1061133" y="185334"/>
                  </a:moveTo>
                  <a:lnTo>
                    <a:pt x="997679" y="185334"/>
                  </a:lnTo>
                  <a:lnTo>
                    <a:pt x="997679" y="333602"/>
                  </a:lnTo>
                  <a:lnTo>
                    <a:pt x="1004747" y="382841"/>
                  </a:lnTo>
                  <a:lnTo>
                    <a:pt x="1026107" y="419044"/>
                  </a:lnTo>
                  <a:lnTo>
                    <a:pt x="1062193" y="441151"/>
                  </a:lnTo>
                  <a:lnTo>
                    <a:pt x="1112021" y="448572"/>
                  </a:lnTo>
                  <a:lnTo>
                    <a:pt x="1118723" y="448572"/>
                  </a:lnTo>
                  <a:lnTo>
                    <a:pt x="1126144" y="447748"/>
                  </a:lnTo>
                  <a:lnTo>
                    <a:pt x="1134638" y="446059"/>
                  </a:lnTo>
                  <a:lnTo>
                    <a:pt x="1143434" y="444803"/>
                  </a:lnTo>
                  <a:lnTo>
                    <a:pt x="1150345" y="443337"/>
                  </a:lnTo>
                  <a:lnTo>
                    <a:pt x="1155371" y="441661"/>
                  </a:lnTo>
                  <a:lnTo>
                    <a:pt x="1161234" y="439986"/>
                  </a:lnTo>
                  <a:lnTo>
                    <a:pt x="1165213" y="436426"/>
                  </a:lnTo>
                  <a:lnTo>
                    <a:pt x="1167307" y="430981"/>
                  </a:lnTo>
                  <a:lnTo>
                    <a:pt x="1169820" y="425536"/>
                  </a:lnTo>
                  <a:lnTo>
                    <a:pt x="1171077" y="419673"/>
                  </a:lnTo>
                  <a:lnTo>
                    <a:pt x="1171077" y="404595"/>
                  </a:lnTo>
                  <a:lnTo>
                    <a:pt x="1169611" y="398731"/>
                  </a:lnTo>
                  <a:lnTo>
                    <a:pt x="1166679" y="395799"/>
                  </a:lnTo>
                  <a:lnTo>
                    <a:pt x="1121445" y="395799"/>
                  </a:lnTo>
                  <a:lnTo>
                    <a:pt x="1106524" y="394739"/>
                  </a:lnTo>
                  <a:lnTo>
                    <a:pt x="1068907" y="369334"/>
                  </a:lnTo>
                  <a:lnTo>
                    <a:pt x="1061133" y="328576"/>
                  </a:lnTo>
                  <a:lnTo>
                    <a:pt x="1061133" y="185334"/>
                  </a:lnTo>
                  <a:close/>
                </a:path>
                <a:path w="1721485" h="448944">
                  <a:moveTo>
                    <a:pt x="1159978" y="390773"/>
                  </a:moveTo>
                  <a:lnTo>
                    <a:pt x="1155371" y="390773"/>
                  </a:lnTo>
                  <a:lnTo>
                    <a:pt x="1151601" y="391192"/>
                  </a:lnTo>
                  <a:lnTo>
                    <a:pt x="1146784" y="392239"/>
                  </a:lnTo>
                  <a:lnTo>
                    <a:pt x="1140921" y="393914"/>
                  </a:lnTo>
                  <a:lnTo>
                    <a:pt x="1135476" y="395171"/>
                  </a:lnTo>
                  <a:lnTo>
                    <a:pt x="1128984" y="395799"/>
                  </a:lnTo>
                  <a:lnTo>
                    <a:pt x="1166679" y="395799"/>
                  </a:lnTo>
                  <a:lnTo>
                    <a:pt x="1163747" y="392448"/>
                  </a:lnTo>
                  <a:lnTo>
                    <a:pt x="1159978" y="390773"/>
                  </a:lnTo>
                  <a:close/>
                </a:path>
                <a:path w="1721485" h="448944">
                  <a:moveTo>
                    <a:pt x="1143015" y="136330"/>
                  </a:moveTo>
                  <a:lnTo>
                    <a:pt x="951607" y="136330"/>
                  </a:lnTo>
                  <a:lnTo>
                    <a:pt x="945115" y="138425"/>
                  </a:lnTo>
                  <a:lnTo>
                    <a:pt x="935901" y="146801"/>
                  </a:lnTo>
                  <a:lnTo>
                    <a:pt x="933597" y="152874"/>
                  </a:lnTo>
                  <a:lnTo>
                    <a:pt x="933597" y="168371"/>
                  </a:lnTo>
                  <a:lnTo>
                    <a:pt x="935901" y="174444"/>
                  </a:lnTo>
                  <a:lnTo>
                    <a:pt x="940508" y="179052"/>
                  </a:lnTo>
                  <a:lnTo>
                    <a:pt x="945115" y="183240"/>
                  </a:lnTo>
                  <a:lnTo>
                    <a:pt x="951607" y="185334"/>
                  </a:lnTo>
                  <a:lnTo>
                    <a:pt x="1143015" y="185334"/>
                  </a:lnTo>
                  <a:lnTo>
                    <a:pt x="1149507" y="183240"/>
                  </a:lnTo>
                  <a:lnTo>
                    <a:pt x="1154114" y="179052"/>
                  </a:lnTo>
                  <a:lnTo>
                    <a:pt x="1158721" y="174444"/>
                  </a:lnTo>
                  <a:lnTo>
                    <a:pt x="1161025" y="168371"/>
                  </a:lnTo>
                  <a:lnTo>
                    <a:pt x="1161025" y="152874"/>
                  </a:lnTo>
                  <a:lnTo>
                    <a:pt x="1158721" y="146801"/>
                  </a:lnTo>
                  <a:lnTo>
                    <a:pt x="1149507" y="138425"/>
                  </a:lnTo>
                  <a:lnTo>
                    <a:pt x="1143015" y="136330"/>
                  </a:lnTo>
                  <a:close/>
                </a:path>
                <a:path w="1721485" h="448944">
                  <a:moveTo>
                    <a:pt x="1039772" y="39579"/>
                  </a:moveTo>
                  <a:lnTo>
                    <a:pt x="1019668" y="39579"/>
                  </a:lnTo>
                  <a:lnTo>
                    <a:pt x="1011710" y="42302"/>
                  </a:lnTo>
                  <a:lnTo>
                    <a:pt x="1005846" y="47747"/>
                  </a:lnTo>
                  <a:lnTo>
                    <a:pt x="1000401" y="53192"/>
                  </a:lnTo>
                  <a:lnTo>
                    <a:pt x="997679" y="61149"/>
                  </a:lnTo>
                  <a:lnTo>
                    <a:pt x="997679" y="136330"/>
                  </a:lnTo>
                  <a:lnTo>
                    <a:pt x="1061133" y="136330"/>
                  </a:lnTo>
                  <a:lnTo>
                    <a:pt x="1061133" y="61149"/>
                  </a:lnTo>
                  <a:lnTo>
                    <a:pt x="1058410" y="53192"/>
                  </a:lnTo>
                  <a:lnTo>
                    <a:pt x="1047520" y="42302"/>
                  </a:lnTo>
                  <a:lnTo>
                    <a:pt x="1039772" y="39579"/>
                  </a:lnTo>
                  <a:close/>
                </a:path>
                <a:path w="1721485" h="448944">
                  <a:moveTo>
                    <a:pt x="1334111" y="130676"/>
                  </a:moveTo>
                  <a:lnTo>
                    <a:pt x="1293118" y="135702"/>
                  </a:lnTo>
                  <a:lnTo>
                    <a:pt x="1256836" y="150780"/>
                  </a:lnTo>
                  <a:lnTo>
                    <a:pt x="1226523" y="174811"/>
                  </a:lnTo>
                  <a:lnTo>
                    <a:pt x="1203434" y="206695"/>
                  </a:lnTo>
                  <a:lnTo>
                    <a:pt x="1188828" y="245489"/>
                  </a:lnTo>
                  <a:lnTo>
                    <a:pt x="1184058" y="288368"/>
                  </a:lnTo>
                  <a:lnTo>
                    <a:pt x="1183959" y="290252"/>
                  </a:lnTo>
                  <a:lnTo>
                    <a:pt x="1185176" y="313930"/>
                  </a:lnTo>
                  <a:lnTo>
                    <a:pt x="1188828" y="335958"/>
                  </a:lnTo>
                  <a:lnTo>
                    <a:pt x="1194843" y="356101"/>
                  </a:lnTo>
                  <a:lnTo>
                    <a:pt x="1194914" y="356337"/>
                  </a:lnTo>
                  <a:lnTo>
                    <a:pt x="1214468" y="391676"/>
                  </a:lnTo>
                  <a:lnTo>
                    <a:pt x="1242425" y="419005"/>
                  </a:lnTo>
                  <a:lnTo>
                    <a:pt x="1278432" y="437971"/>
                  </a:lnTo>
                  <a:lnTo>
                    <a:pt x="1321782" y="447394"/>
                  </a:lnTo>
                  <a:lnTo>
                    <a:pt x="1346048" y="448572"/>
                  </a:lnTo>
                  <a:lnTo>
                    <a:pt x="1359359" y="448140"/>
                  </a:lnTo>
                  <a:lnTo>
                    <a:pt x="1400706" y="441661"/>
                  </a:lnTo>
                  <a:lnTo>
                    <a:pt x="1439226" y="426466"/>
                  </a:lnTo>
                  <a:lnTo>
                    <a:pt x="1466178" y="399569"/>
                  </a:lnTo>
                  <a:lnTo>
                    <a:pt x="1346676" y="399569"/>
                  </a:lnTo>
                  <a:lnTo>
                    <a:pt x="1323313" y="397841"/>
                  </a:lnTo>
                  <a:lnTo>
                    <a:pt x="1285304" y="384019"/>
                  </a:lnTo>
                  <a:lnTo>
                    <a:pt x="1251339" y="336900"/>
                  </a:lnTo>
                  <a:lnTo>
                    <a:pt x="1245873" y="304074"/>
                  </a:lnTo>
                  <a:lnTo>
                    <a:pt x="1234219" y="304074"/>
                  </a:lnTo>
                  <a:lnTo>
                    <a:pt x="1234219" y="265122"/>
                  </a:lnTo>
                  <a:lnTo>
                    <a:pt x="1246061" y="265122"/>
                  </a:lnTo>
                  <a:lnTo>
                    <a:pt x="1247569" y="253971"/>
                  </a:lnTo>
                  <a:lnTo>
                    <a:pt x="1261509" y="215844"/>
                  </a:lnTo>
                  <a:lnTo>
                    <a:pt x="1297280" y="183057"/>
                  </a:lnTo>
                  <a:lnTo>
                    <a:pt x="1336624" y="175282"/>
                  </a:lnTo>
                  <a:lnTo>
                    <a:pt x="1437126" y="175282"/>
                  </a:lnTo>
                  <a:lnTo>
                    <a:pt x="1434004" y="171513"/>
                  </a:lnTo>
                  <a:lnTo>
                    <a:pt x="1403376" y="147011"/>
                  </a:lnTo>
                  <a:lnTo>
                    <a:pt x="1364424" y="133346"/>
                  </a:lnTo>
                  <a:lnTo>
                    <a:pt x="1349700" y="131344"/>
                  </a:lnTo>
                  <a:lnTo>
                    <a:pt x="1334111" y="130676"/>
                  </a:lnTo>
                  <a:close/>
                </a:path>
                <a:path w="1721485" h="448944">
                  <a:moveTo>
                    <a:pt x="1439867" y="371507"/>
                  </a:moveTo>
                  <a:lnTo>
                    <a:pt x="1433585" y="373391"/>
                  </a:lnTo>
                  <a:lnTo>
                    <a:pt x="1426464" y="377580"/>
                  </a:lnTo>
                  <a:lnTo>
                    <a:pt x="1416884" y="383116"/>
                  </a:lnTo>
                  <a:lnTo>
                    <a:pt x="1376008" y="396741"/>
                  </a:lnTo>
                  <a:lnTo>
                    <a:pt x="1346676" y="399569"/>
                  </a:lnTo>
                  <a:lnTo>
                    <a:pt x="1466178" y="399569"/>
                  </a:lnTo>
                  <a:lnTo>
                    <a:pt x="1466882" y="395171"/>
                  </a:lnTo>
                  <a:lnTo>
                    <a:pt x="1465207" y="385119"/>
                  </a:lnTo>
                  <a:lnTo>
                    <a:pt x="1462903" y="380930"/>
                  </a:lnTo>
                  <a:lnTo>
                    <a:pt x="1459134" y="377580"/>
                  </a:lnTo>
                  <a:lnTo>
                    <a:pt x="1455783" y="374229"/>
                  </a:lnTo>
                  <a:lnTo>
                    <a:pt x="1451176" y="372344"/>
                  </a:lnTo>
                  <a:lnTo>
                    <a:pt x="1439867" y="371507"/>
                  </a:lnTo>
                  <a:close/>
                </a:path>
                <a:path w="1721485" h="448944">
                  <a:moveTo>
                    <a:pt x="1246061" y="265122"/>
                  </a:moveTo>
                  <a:lnTo>
                    <a:pt x="1234219" y="265122"/>
                  </a:lnTo>
                  <a:lnTo>
                    <a:pt x="1234219" y="304074"/>
                  </a:lnTo>
                  <a:lnTo>
                    <a:pt x="1245873" y="304074"/>
                  </a:lnTo>
                  <a:lnTo>
                    <a:pt x="1245016" y="290252"/>
                  </a:lnTo>
                  <a:lnTo>
                    <a:pt x="1244979" y="282713"/>
                  </a:lnTo>
                  <a:lnTo>
                    <a:pt x="1245567" y="268774"/>
                  </a:lnTo>
                  <a:lnTo>
                    <a:pt x="1246002" y="265554"/>
                  </a:lnTo>
                  <a:lnTo>
                    <a:pt x="1246061" y="265122"/>
                  </a:lnTo>
                  <a:close/>
                </a:path>
                <a:path w="1721485" h="448944">
                  <a:moveTo>
                    <a:pt x="1416698" y="265122"/>
                  </a:moveTo>
                  <a:lnTo>
                    <a:pt x="1246061" y="265122"/>
                  </a:lnTo>
                  <a:lnTo>
                    <a:pt x="1245567" y="268774"/>
                  </a:lnTo>
                  <a:lnTo>
                    <a:pt x="1244979" y="282713"/>
                  </a:lnTo>
                  <a:lnTo>
                    <a:pt x="1245016" y="290252"/>
                  </a:lnTo>
                  <a:lnTo>
                    <a:pt x="1245770" y="302399"/>
                  </a:lnTo>
                  <a:lnTo>
                    <a:pt x="1245873" y="304074"/>
                  </a:lnTo>
                  <a:lnTo>
                    <a:pt x="1453689" y="304074"/>
                  </a:lnTo>
                  <a:lnTo>
                    <a:pt x="1459971" y="302399"/>
                  </a:lnTo>
                  <a:lnTo>
                    <a:pt x="1464160" y="299048"/>
                  </a:lnTo>
                  <a:lnTo>
                    <a:pt x="1468348" y="295279"/>
                  </a:lnTo>
                  <a:lnTo>
                    <a:pt x="1470442" y="289834"/>
                  </a:lnTo>
                  <a:lnTo>
                    <a:pt x="1470442" y="282713"/>
                  </a:lnTo>
                  <a:lnTo>
                    <a:pt x="1470140" y="273918"/>
                  </a:lnTo>
                  <a:lnTo>
                    <a:pt x="1417041" y="273918"/>
                  </a:lnTo>
                  <a:lnTo>
                    <a:pt x="1416840" y="268774"/>
                  </a:lnTo>
                  <a:lnTo>
                    <a:pt x="1416715" y="265554"/>
                  </a:lnTo>
                  <a:lnTo>
                    <a:pt x="1416698" y="265122"/>
                  </a:lnTo>
                  <a:close/>
                </a:path>
                <a:path w="1721485" h="448944">
                  <a:moveTo>
                    <a:pt x="1437126" y="175282"/>
                  </a:moveTo>
                  <a:lnTo>
                    <a:pt x="1336624" y="175282"/>
                  </a:lnTo>
                  <a:lnTo>
                    <a:pt x="1351264" y="176146"/>
                  </a:lnTo>
                  <a:lnTo>
                    <a:pt x="1349875" y="176146"/>
                  </a:lnTo>
                  <a:lnTo>
                    <a:pt x="1389123" y="193541"/>
                  </a:lnTo>
                  <a:lnTo>
                    <a:pt x="1411740" y="232100"/>
                  </a:lnTo>
                  <a:lnTo>
                    <a:pt x="1417041" y="273918"/>
                  </a:lnTo>
                  <a:lnTo>
                    <a:pt x="1427721" y="265122"/>
                  </a:lnTo>
                  <a:lnTo>
                    <a:pt x="1469806" y="265122"/>
                  </a:lnTo>
                  <a:lnTo>
                    <a:pt x="1468086" y="249259"/>
                  </a:lnTo>
                  <a:lnTo>
                    <a:pt x="1456032" y="205674"/>
                  </a:lnTo>
                  <a:lnTo>
                    <a:pt x="1442651" y="181997"/>
                  </a:lnTo>
                  <a:lnTo>
                    <a:pt x="1442524" y="181800"/>
                  </a:lnTo>
                  <a:lnTo>
                    <a:pt x="1437126" y="175282"/>
                  </a:lnTo>
                  <a:close/>
                </a:path>
                <a:path w="1721485" h="448944">
                  <a:moveTo>
                    <a:pt x="1469806" y="265122"/>
                  </a:moveTo>
                  <a:lnTo>
                    <a:pt x="1427721" y="265122"/>
                  </a:lnTo>
                  <a:lnTo>
                    <a:pt x="1417041" y="273918"/>
                  </a:lnTo>
                  <a:lnTo>
                    <a:pt x="1470140" y="273918"/>
                  </a:lnTo>
                  <a:lnTo>
                    <a:pt x="1469964" y="268774"/>
                  </a:lnTo>
                  <a:lnTo>
                    <a:pt x="1469853" y="265554"/>
                  </a:lnTo>
                  <a:lnTo>
                    <a:pt x="1469806" y="265122"/>
                  </a:lnTo>
                  <a:close/>
                </a:path>
                <a:path w="1721485" h="448944">
                  <a:moveTo>
                    <a:pt x="1574897" y="131933"/>
                  </a:moveTo>
                  <a:lnTo>
                    <a:pt x="1555211" y="131933"/>
                  </a:lnTo>
                  <a:lnTo>
                    <a:pt x="1547672" y="134655"/>
                  </a:lnTo>
                  <a:lnTo>
                    <a:pt x="1536783" y="145545"/>
                  </a:lnTo>
                  <a:lnTo>
                    <a:pt x="1534060" y="153503"/>
                  </a:lnTo>
                  <a:lnTo>
                    <a:pt x="1534060" y="425327"/>
                  </a:lnTo>
                  <a:lnTo>
                    <a:pt x="1536783" y="433285"/>
                  </a:lnTo>
                  <a:lnTo>
                    <a:pt x="1542228" y="439148"/>
                  </a:lnTo>
                  <a:lnTo>
                    <a:pt x="1547672" y="444593"/>
                  </a:lnTo>
                  <a:lnTo>
                    <a:pt x="1555630" y="447316"/>
                  </a:lnTo>
                  <a:lnTo>
                    <a:pt x="1576991" y="447316"/>
                  </a:lnTo>
                  <a:lnTo>
                    <a:pt x="1584949" y="444593"/>
                  </a:lnTo>
                  <a:lnTo>
                    <a:pt x="1595420" y="433285"/>
                  </a:lnTo>
                  <a:lnTo>
                    <a:pt x="1598142" y="425327"/>
                  </a:lnTo>
                  <a:lnTo>
                    <a:pt x="1598142" y="272661"/>
                  </a:lnTo>
                  <a:lnTo>
                    <a:pt x="1599477" y="254521"/>
                  </a:lnTo>
                  <a:lnTo>
                    <a:pt x="1603482" y="238422"/>
                  </a:lnTo>
                  <a:lnTo>
                    <a:pt x="1610157" y="224364"/>
                  </a:lnTo>
                  <a:lnTo>
                    <a:pt x="1619503" y="212349"/>
                  </a:lnTo>
                  <a:lnTo>
                    <a:pt x="1622536" y="209836"/>
                  </a:lnTo>
                  <a:lnTo>
                    <a:pt x="1589347" y="209836"/>
                  </a:lnTo>
                  <a:lnTo>
                    <a:pt x="1595433" y="192127"/>
                  </a:lnTo>
                  <a:lnTo>
                    <a:pt x="1595629" y="191758"/>
                  </a:lnTo>
                  <a:lnTo>
                    <a:pt x="1595629" y="153503"/>
                  </a:lnTo>
                  <a:lnTo>
                    <a:pt x="1592907" y="145545"/>
                  </a:lnTo>
                  <a:lnTo>
                    <a:pt x="1587462" y="140100"/>
                  </a:lnTo>
                  <a:lnTo>
                    <a:pt x="1582436" y="134655"/>
                  </a:lnTo>
                  <a:lnTo>
                    <a:pt x="1574897" y="131933"/>
                  </a:lnTo>
                  <a:close/>
                </a:path>
                <a:path w="1721485" h="448944">
                  <a:moveTo>
                    <a:pt x="1595629" y="191758"/>
                  </a:moveTo>
                  <a:lnTo>
                    <a:pt x="1595433" y="192127"/>
                  </a:lnTo>
                  <a:lnTo>
                    <a:pt x="1589347" y="209836"/>
                  </a:lnTo>
                  <a:lnTo>
                    <a:pt x="1595629" y="209836"/>
                  </a:lnTo>
                  <a:lnTo>
                    <a:pt x="1595629" y="191758"/>
                  </a:lnTo>
                  <a:close/>
                </a:path>
                <a:path w="1721485" h="448944">
                  <a:moveTo>
                    <a:pt x="1703060" y="129629"/>
                  </a:moveTo>
                  <a:lnTo>
                    <a:pt x="1657198" y="137273"/>
                  </a:lnTo>
                  <a:lnTo>
                    <a:pt x="1613966" y="163542"/>
                  </a:lnTo>
                  <a:lnTo>
                    <a:pt x="1603763" y="176539"/>
                  </a:lnTo>
                  <a:lnTo>
                    <a:pt x="1603639" y="176696"/>
                  </a:lnTo>
                  <a:lnTo>
                    <a:pt x="1595629" y="191758"/>
                  </a:lnTo>
                  <a:lnTo>
                    <a:pt x="1595629" y="209836"/>
                  </a:lnTo>
                  <a:lnTo>
                    <a:pt x="1622536" y="209836"/>
                  </a:lnTo>
                  <a:lnTo>
                    <a:pt x="1631400" y="202493"/>
                  </a:lnTo>
                  <a:lnTo>
                    <a:pt x="1645732" y="194915"/>
                  </a:lnTo>
                  <a:lnTo>
                    <a:pt x="1662499" y="189614"/>
                  </a:lnTo>
                  <a:lnTo>
                    <a:pt x="1681700" y="186591"/>
                  </a:lnTo>
                  <a:lnTo>
                    <a:pt x="1693637" y="185334"/>
                  </a:lnTo>
                  <a:lnTo>
                    <a:pt x="1703270" y="184497"/>
                  </a:lnTo>
                  <a:lnTo>
                    <a:pt x="1710390" y="181565"/>
                  </a:lnTo>
                  <a:lnTo>
                    <a:pt x="1714997" y="176539"/>
                  </a:lnTo>
                  <a:lnTo>
                    <a:pt x="1719604" y="171094"/>
                  </a:lnTo>
                  <a:lnTo>
                    <a:pt x="1721489" y="163974"/>
                  </a:lnTo>
                  <a:lnTo>
                    <a:pt x="1720652" y="155178"/>
                  </a:lnTo>
                  <a:lnTo>
                    <a:pt x="1720233" y="146382"/>
                  </a:lnTo>
                  <a:lnTo>
                    <a:pt x="1717801" y="140100"/>
                  </a:lnTo>
                  <a:lnTo>
                    <a:pt x="1717720" y="139891"/>
                  </a:lnTo>
                  <a:lnTo>
                    <a:pt x="1713112" y="135702"/>
                  </a:lnTo>
                  <a:lnTo>
                    <a:pt x="1708924" y="131514"/>
                  </a:lnTo>
                  <a:lnTo>
                    <a:pt x="1703060" y="129629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3413508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3413508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39244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79" y="143324"/>
            <a:ext cx="1660525" cy="1387475"/>
            <a:chOff x="72107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80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10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7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6" y="498335"/>
              <a:ext cx="70619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9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4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71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49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63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49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0" y="2673753"/>
              <a:ext cx="363863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39244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1042900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63" y="2373438"/>
            <a:ext cx="12733020" cy="7598409"/>
            <a:chOff x="693196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6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10429001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6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8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0" y="925253"/>
              <a:ext cx="36931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8" y="498335"/>
              <a:ext cx="706184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67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9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5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1" y="2173408"/>
              <a:ext cx="108516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8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38" y="2673753"/>
              <a:ext cx="363850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1" y="568948"/>
            <a:ext cx="2815590" cy="2038350"/>
            <a:chOff x="11564931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7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0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1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2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87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6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7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5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2" y="1033863"/>
              <a:ext cx="185873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2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2"/>
            <a:ext cx="786765" cy="786765"/>
            <a:chOff x="18804391" y="270922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7"/>
              <a:ext cx="715898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8"/>
              <a:ext cx="716445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3" y="341627"/>
              <a:ext cx="580106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5" y="270922"/>
              <a:ext cx="589173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7" y="8851282"/>
            <a:ext cx="2164715" cy="2457450"/>
            <a:chOff x="17336067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9" y="8851282"/>
              <a:ext cx="1727064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7" y="8995965"/>
              <a:ext cx="1855560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7" y="9488892"/>
              <a:ext cx="1727064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1" y="9603989"/>
              <a:ext cx="1960108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5" y="8578274"/>
            <a:ext cx="3189605" cy="2408555"/>
            <a:chOff x="206415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5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7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3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7648996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7649460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3" y="7589346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8" y="7589346"/>
            <a:ext cx="506095" cy="289560"/>
            <a:chOff x="11544368" y="7589346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7589346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8" y="7726180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7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5" y="2373438"/>
            <a:ext cx="12733020" cy="7598409"/>
            <a:chOff x="6931945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10" y="1868119"/>
                  </a:lnTo>
                  <a:lnTo>
                    <a:pt x="23710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10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10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5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08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6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1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8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5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97832"/>
            <a:ext cx="5667238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795787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64907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649073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7559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7241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5459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54826" y="8179888"/>
            <a:ext cx="506095" cy="289560"/>
            <a:chOff x="11554826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4849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54826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50785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40086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60600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46466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4138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27376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50992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62528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23" y="1868119"/>
                </a:lnTo>
                <a:lnTo>
                  <a:pt x="23723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23" y="0"/>
                </a:lnTo>
                <a:lnTo>
                  <a:pt x="0" y="0"/>
                </a:lnTo>
                <a:lnTo>
                  <a:pt x="0" y="1891842"/>
                </a:lnTo>
                <a:lnTo>
                  <a:pt x="23723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682230"/>
            <a:chOff x="6928274" y="2373438"/>
            <a:chExt cx="12740005" cy="7682230"/>
          </a:xfrm>
        </p:grpSpPr>
        <p:sp>
          <p:nvSpPr>
            <p:cNvPr id="72" name="object 72" descr=""/>
            <p:cNvSpPr/>
            <p:nvPr/>
          </p:nvSpPr>
          <p:spPr>
            <a:xfrm>
              <a:off x="14163790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682064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6888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4729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6761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806075" y="10397589"/>
            <a:ext cx="947419" cy="541655"/>
            <a:chOff x="6806075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81503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80607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7959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92230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230237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682230"/>
            <a:chOff x="6928274" y="2373438"/>
            <a:chExt cx="12740005" cy="7682230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682064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230237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67001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59" y="143324"/>
            <a:ext cx="1660525" cy="1387475"/>
            <a:chOff x="72105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62" y="198659"/>
              <a:ext cx="139087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8" y="143324"/>
              <a:ext cx="147406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59" y="595637"/>
              <a:ext cx="965571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35" y="498335"/>
              <a:ext cx="70617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09" y="677435"/>
              <a:ext cx="808998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6" y="2057453"/>
            <a:ext cx="1042669" cy="1009015"/>
            <a:chOff x="11501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6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6" y="2119175"/>
              <a:ext cx="590009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70" y="2057453"/>
              <a:ext cx="66109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6" y="2248731"/>
              <a:ext cx="36382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7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4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51" y="2673753"/>
              <a:ext cx="36382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87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330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6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632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4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48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576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70" y="1519656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1326781" y="1591779"/>
                  </a:lnTo>
                  <a:lnTo>
                    <a:pt x="1376870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485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34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05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58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74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1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42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2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321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401" y="270921"/>
            <a:ext cx="786765" cy="786765"/>
            <a:chOff x="1880440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20" y="347296"/>
              <a:ext cx="715864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401" y="369117"/>
              <a:ext cx="71643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78" y="341627"/>
              <a:ext cx="580063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90" y="270921"/>
              <a:ext cx="589150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64" y="8851282"/>
            <a:ext cx="2164715" cy="2457450"/>
            <a:chOff x="1733606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0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3" y="8851282"/>
              <a:ext cx="1727041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6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271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41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3" y="9603989"/>
              <a:ext cx="1960059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6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21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615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2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9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905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28274" y="2373438"/>
            <a:ext cx="12740005" cy="7577455"/>
            <a:chOff x="6928274" y="2373438"/>
            <a:chExt cx="12740005" cy="7577455"/>
          </a:xfrm>
        </p:grpSpPr>
        <p:sp>
          <p:nvSpPr>
            <p:cNvPr id="72" name="object 72" descr=""/>
            <p:cNvSpPr/>
            <p:nvPr/>
          </p:nvSpPr>
          <p:spPr>
            <a:xfrm>
              <a:off x="14153312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31" y="0"/>
                  </a:lnTo>
                  <a:lnTo>
                    <a:pt x="2680131" y="23723"/>
                  </a:lnTo>
                  <a:lnTo>
                    <a:pt x="2680131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31" y="23723"/>
                  </a:lnTo>
                  <a:lnTo>
                    <a:pt x="2680131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31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28274" y="2373438"/>
              <a:ext cx="12739501" cy="7577355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47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3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25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59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4670014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"/>
          <p:cNvSpPr/>
          <p:nvPr/>
        </p:nvSpPr>
        <p:spPr>
          <a:xfrm>
            <a:off x="9038705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EFD85B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 descr=""/>
          <p:cNvSpPr/>
          <p:nvPr/>
        </p:nvSpPr>
        <p:spPr>
          <a:xfrm>
            <a:off x="8389101" y="9643685"/>
            <a:ext cx="353695" cy="359410"/>
          </a:xfrm>
          <a:custGeom>
            <a:avLst/>
            <a:gdLst/>
            <a:ahLst/>
            <a:cxnLst/>
            <a:rect l="l" t="t" r="r" b="b"/>
            <a:pathLst>
              <a:path w="353695" h="359409">
                <a:moveTo>
                  <a:pt x="176740" y="0"/>
                </a:moveTo>
                <a:lnTo>
                  <a:pt x="129755" y="6415"/>
                </a:lnTo>
                <a:lnTo>
                  <a:pt x="87535" y="24519"/>
                </a:lnTo>
                <a:lnTo>
                  <a:pt x="51765" y="52601"/>
                </a:lnTo>
                <a:lnTo>
                  <a:pt x="24129" y="88949"/>
                </a:lnTo>
                <a:lnTo>
                  <a:pt x="6313" y="131851"/>
                </a:lnTo>
                <a:lnTo>
                  <a:pt x="0" y="179595"/>
                </a:lnTo>
                <a:lnTo>
                  <a:pt x="6313" y="227339"/>
                </a:lnTo>
                <a:lnTo>
                  <a:pt x="24129" y="270241"/>
                </a:lnTo>
                <a:lnTo>
                  <a:pt x="51765" y="306588"/>
                </a:lnTo>
                <a:lnTo>
                  <a:pt x="87535" y="334670"/>
                </a:lnTo>
                <a:lnTo>
                  <a:pt x="129755" y="352775"/>
                </a:lnTo>
                <a:lnTo>
                  <a:pt x="176740" y="359190"/>
                </a:lnTo>
                <a:lnTo>
                  <a:pt x="223724" y="352775"/>
                </a:lnTo>
                <a:lnTo>
                  <a:pt x="265943" y="334670"/>
                </a:lnTo>
                <a:lnTo>
                  <a:pt x="301712" y="306588"/>
                </a:lnTo>
                <a:lnTo>
                  <a:pt x="329348" y="270241"/>
                </a:lnTo>
                <a:lnTo>
                  <a:pt x="347164" y="227339"/>
                </a:lnTo>
                <a:lnTo>
                  <a:pt x="353477" y="179595"/>
                </a:lnTo>
                <a:lnTo>
                  <a:pt x="347164" y="131851"/>
                </a:lnTo>
                <a:lnTo>
                  <a:pt x="329348" y="88949"/>
                </a:lnTo>
                <a:lnTo>
                  <a:pt x="301712" y="52601"/>
                </a:lnTo>
                <a:lnTo>
                  <a:pt x="265943" y="24519"/>
                </a:lnTo>
                <a:lnTo>
                  <a:pt x="223724" y="6415"/>
                </a:lnTo>
                <a:lnTo>
                  <a:pt x="176740" y="0"/>
                </a:lnTo>
                <a:close/>
              </a:path>
            </a:pathLst>
          </a:custGeom>
          <a:solidFill>
            <a:srgbClr val="398CDA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 descr=""/>
          <p:cNvGrpSpPr/>
          <p:nvPr/>
        </p:nvGrpSpPr>
        <p:grpSpPr>
          <a:xfrm>
            <a:off x="8093994" y="10074899"/>
            <a:ext cx="1593850" cy="480059"/>
            <a:chOff x="8093994" y="10074899"/>
            <a:chExt cx="1593850" cy="480059"/>
          </a:xfrm>
        </p:grpSpPr>
        <p:sp>
          <p:nvSpPr>
            <p:cNvPr id="5" name="object 5" descr=""/>
            <p:cNvSpPr/>
            <p:nvPr/>
          </p:nvSpPr>
          <p:spPr>
            <a:xfrm>
              <a:off x="8093994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295113" y="0"/>
                  </a:moveTo>
                  <a:lnTo>
                    <a:pt x="0" y="0"/>
                  </a:lnTo>
                  <a:lnTo>
                    <a:pt x="2372" y="47743"/>
                  </a:lnTo>
                  <a:lnTo>
                    <a:pt x="9587" y="96633"/>
                  </a:lnTo>
                  <a:lnTo>
                    <a:pt x="21215" y="142585"/>
                  </a:lnTo>
                  <a:lnTo>
                    <a:pt x="37083" y="186639"/>
                  </a:lnTo>
                  <a:lnTo>
                    <a:pt x="56955" y="228554"/>
                  </a:lnTo>
                  <a:lnTo>
                    <a:pt x="80591" y="268089"/>
                  </a:lnTo>
                  <a:lnTo>
                    <a:pt x="107757" y="305003"/>
                  </a:lnTo>
                  <a:lnTo>
                    <a:pt x="138350" y="339182"/>
                  </a:lnTo>
                  <a:lnTo>
                    <a:pt x="171723" y="370004"/>
                  </a:lnTo>
                  <a:lnTo>
                    <a:pt x="208050" y="397608"/>
                  </a:lnTo>
                  <a:lnTo>
                    <a:pt x="246957" y="421627"/>
                  </a:lnTo>
                  <a:lnTo>
                    <a:pt x="288206" y="441819"/>
                  </a:lnTo>
                  <a:lnTo>
                    <a:pt x="331559" y="457944"/>
                  </a:lnTo>
                  <a:lnTo>
                    <a:pt x="376781" y="469761"/>
                  </a:lnTo>
                  <a:lnTo>
                    <a:pt x="423633" y="477027"/>
                  </a:lnTo>
                  <a:lnTo>
                    <a:pt x="471878" y="479503"/>
                  </a:lnTo>
                  <a:lnTo>
                    <a:pt x="525056" y="476493"/>
                  </a:lnTo>
                  <a:lnTo>
                    <a:pt x="576505" y="467677"/>
                  </a:lnTo>
                  <a:lnTo>
                    <a:pt x="625908" y="453381"/>
                  </a:lnTo>
                  <a:lnTo>
                    <a:pt x="672944" y="433928"/>
                  </a:lnTo>
                  <a:lnTo>
                    <a:pt x="717294" y="409641"/>
                  </a:lnTo>
                  <a:lnTo>
                    <a:pt x="758641" y="380845"/>
                  </a:lnTo>
                  <a:lnTo>
                    <a:pt x="796664" y="347863"/>
                  </a:lnTo>
                  <a:lnTo>
                    <a:pt x="787892" y="339182"/>
                  </a:lnTo>
                  <a:lnTo>
                    <a:pt x="779343" y="330272"/>
                  </a:lnTo>
                  <a:lnTo>
                    <a:pt x="734403" y="274369"/>
                  </a:lnTo>
                  <a:lnTo>
                    <a:pt x="709556" y="234137"/>
                  </a:lnTo>
                  <a:lnTo>
                    <a:pt x="688648" y="191357"/>
                  </a:lnTo>
                  <a:lnTo>
                    <a:pt x="684282" y="179583"/>
                  </a:lnTo>
                  <a:lnTo>
                    <a:pt x="471878" y="179583"/>
                  </a:lnTo>
                  <a:lnTo>
                    <a:pt x="424891" y="173168"/>
                  </a:lnTo>
                  <a:lnTo>
                    <a:pt x="382667" y="155066"/>
                  </a:lnTo>
                  <a:lnTo>
                    <a:pt x="346891" y="126987"/>
                  </a:lnTo>
                  <a:lnTo>
                    <a:pt x="319250" y="90642"/>
                  </a:lnTo>
                  <a:lnTo>
                    <a:pt x="301428" y="47743"/>
                  </a:lnTo>
                  <a:lnTo>
                    <a:pt x="295113" y="0"/>
                  </a:lnTo>
                  <a:close/>
                </a:path>
                <a:path w="796925" h="480059">
                  <a:moveTo>
                    <a:pt x="649570" y="0"/>
                  </a:moveTo>
                  <a:lnTo>
                    <a:pt x="648603" y="0"/>
                  </a:lnTo>
                  <a:lnTo>
                    <a:pt x="642291" y="47743"/>
                  </a:lnTo>
                  <a:lnTo>
                    <a:pt x="624477" y="90642"/>
                  </a:lnTo>
                  <a:lnTo>
                    <a:pt x="596845" y="126987"/>
                  </a:lnTo>
                  <a:lnTo>
                    <a:pt x="561079" y="155066"/>
                  </a:lnTo>
                  <a:lnTo>
                    <a:pt x="518862" y="173168"/>
                  </a:lnTo>
                  <a:lnTo>
                    <a:pt x="471878" y="179583"/>
                  </a:lnTo>
                  <a:lnTo>
                    <a:pt x="684282" y="179583"/>
                  </a:lnTo>
                  <a:lnTo>
                    <a:pt x="671938" y="146290"/>
                  </a:lnTo>
                  <a:lnTo>
                    <a:pt x="659683" y="99201"/>
                  </a:lnTo>
                  <a:lnTo>
                    <a:pt x="652142" y="50349"/>
                  </a:lnTo>
                  <a:lnTo>
                    <a:pt x="649570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 descr=""/>
            <p:cNvSpPr/>
            <p:nvPr/>
          </p:nvSpPr>
          <p:spPr>
            <a:xfrm>
              <a:off x="8890640" y="10074899"/>
              <a:ext cx="796925" cy="480059"/>
            </a:xfrm>
            <a:custGeom>
              <a:avLst/>
              <a:gdLst/>
              <a:ahLst/>
              <a:cxnLst/>
              <a:rect l="l" t="t" r="r" b="b"/>
              <a:pathLst>
                <a:path w="796925" h="480059">
                  <a:moveTo>
                    <a:pt x="796668" y="0"/>
                  </a:moveTo>
                  <a:lnTo>
                    <a:pt x="501550" y="0"/>
                  </a:lnTo>
                  <a:lnTo>
                    <a:pt x="495235" y="47743"/>
                  </a:lnTo>
                  <a:lnTo>
                    <a:pt x="477414" y="90642"/>
                  </a:lnTo>
                  <a:lnTo>
                    <a:pt x="449773" y="126987"/>
                  </a:lnTo>
                  <a:lnTo>
                    <a:pt x="413997" y="155066"/>
                  </a:lnTo>
                  <a:lnTo>
                    <a:pt x="371774" y="173168"/>
                  </a:lnTo>
                  <a:lnTo>
                    <a:pt x="324789" y="179583"/>
                  </a:lnTo>
                  <a:lnTo>
                    <a:pt x="277805" y="173168"/>
                  </a:lnTo>
                  <a:lnTo>
                    <a:pt x="235587" y="155066"/>
                  </a:lnTo>
                  <a:lnTo>
                    <a:pt x="199820" y="126987"/>
                  </a:lnTo>
                  <a:lnTo>
                    <a:pt x="172187" y="90642"/>
                  </a:lnTo>
                  <a:lnTo>
                    <a:pt x="154372" y="47743"/>
                  </a:lnTo>
                  <a:lnTo>
                    <a:pt x="148060" y="0"/>
                  </a:lnTo>
                  <a:lnTo>
                    <a:pt x="147097" y="0"/>
                  </a:lnTo>
                  <a:lnTo>
                    <a:pt x="144525" y="50349"/>
                  </a:lnTo>
                  <a:lnTo>
                    <a:pt x="136983" y="99201"/>
                  </a:lnTo>
                  <a:lnTo>
                    <a:pt x="124727" y="146290"/>
                  </a:lnTo>
                  <a:lnTo>
                    <a:pt x="108017" y="191357"/>
                  </a:lnTo>
                  <a:lnTo>
                    <a:pt x="87108" y="234137"/>
                  </a:lnTo>
                  <a:lnTo>
                    <a:pt x="62260" y="274369"/>
                  </a:lnTo>
                  <a:lnTo>
                    <a:pt x="33730" y="311791"/>
                  </a:lnTo>
                  <a:lnTo>
                    <a:pt x="0" y="347863"/>
                  </a:lnTo>
                  <a:lnTo>
                    <a:pt x="38024" y="380845"/>
                  </a:lnTo>
                  <a:lnTo>
                    <a:pt x="79371" y="409641"/>
                  </a:lnTo>
                  <a:lnTo>
                    <a:pt x="123723" y="433928"/>
                  </a:lnTo>
                  <a:lnTo>
                    <a:pt x="170759" y="453381"/>
                  </a:lnTo>
                  <a:lnTo>
                    <a:pt x="220162" y="467677"/>
                  </a:lnTo>
                  <a:lnTo>
                    <a:pt x="271611" y="476493"/>
                  </a:lnTo>
                  <a:lnTo>
                    <a:pt x="324789" y="479503"/>
                  </a:lnTo>
                  <a:lnTo>
                    <a:pt x="373034" y="477027"/>
                  </a:lnTo>
                  <a:lnTo>
                    <a:pt x="419885" y="469761"/>
                  </a:lnTo>
                  <a:lnTo>
                    <a:pt x="465106" y="457944"/>
                  </a:lnTo>
                  <a:lnTo>
                    <a:pt x="508460" y="441819"/>
                  </a:lnTo>
                  <a:lnTo>
                    <a:pt x="549708" y="421627"/>
                  </a:lnTo>
                  <a:lnTo>
                    <a:pt x="588615" y="397608"/>
                  </a:lnTo>
                  <a:lnTo>
                    <a:pt x="624942" y="370004"/>
                  </a:lnTo>
                  <a:lnTo>
                    <a:pt x="658453" y="339055"/>
                  </a:lnTo>
                  <a:lnTo>
                    <a:pt x="688909" y="305003"/>
                  </a:lnTo>
                  <a:lnTo>
                    <a:pt x="716075" y="268089"/>
                  </a:lnTo>
                  <a:lnTo>
                    <a:pt x="739712" y="228554"/>
                  </a:lnTo>
                  <a:lnTo>
                    <a:pt x="759583" y="186639"/>
                  </a:lnTo>
                  <a:lnTo>
                    <a:pt x="775452" y="142585"/>
                  </a:lnTo>
                  <a:lnTo>
                    <a:pt x="787080" y="96633"/>
                  </a:lnTo>
                  <a:lnTo>
                    <a:pt x="794231" y="49024"/>
                  </a:lnTo>
                  <a:lnTo>
                    <a:pt x="796668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 descr=""/>
            <p:cNvSpPr/>
            <p:nvPr/>
          </p:nvSpPr>
          <p:spPr>
            <a:xfrm>
              <a:off x="8743557" y="10074899"/>
              <a:ext cx="294640" cy="347980"/>
            </a:xfrm>
            <a:custGeom>
              <a:avLst/>
              <a:gdLst/>
              <a:ahLst/>
              <a:cxnLst/>
              <a:rect l="l" t="t" r="r" b="b"/>
              <a:pathLst>
                <a:path w="294640" h="347979">
                  <a:moveTo>
                    <a:pt x="294190" y="0"/>
                  </a:moveTo>
                  <a:lnTo>
                    <a:pt x="0" y="0"/>
                  </a:lnTo>
                  <a:lnTo>
                    <a:pt x="2571" y="50349"/>
                  </a:lnTo>
                  <a:lnTo>
                    <a:pt x="10113" y="99201"/>
                  </a:lnTo>
                  <a:lnTo>
                    <a:pt x="22367" y="146290"/>
                  </a:lnTo>
                  <a:lnTo>
                    <a:pt x="39077" y="191357"/>
                  </a:lnTo>
                  <a:lnTo>
                    <a:pt x="59985" y="234137"/>
                  </a:lnTo>
                  <a:lnTo>
                    <a:pt x="84832" y="274369"/>
                  </a:lnTo>
                  <a:lnTo>
                    <a:pt x="113362" y="311791"/>
                  </a:lnTo>
                  <a:lnTo>
                    <a:pt x="147093" y="347863"/>
                  </a:lnTo>
                  <a:lnTo>
                    <a:pt x="155866" y="339182"/>
                  </a:lnTo>
                  <a:lnTo>
                    <a:pt x="209353" y="274369"/>
                  </a:lnTo>
                  <a:lnTo>
                    <a:pt x="234201" y="234137"/>
                  </a:lnTo>
                  <a:lnTo>
                    <a:pt x="255110" y="191357"/>
                  </a:lnTo>
                  <a:lnTo>
                    <a:pt x="271820" y="146290"/>
                  </a:lnTo>
                  <a:lnTo>
                    <a:pt x="284076" y="99201"/>
                  </a:lnTo>
                  <a:lnTo>
                    <a:pt x="291618" y="50349"/>
                  </a:lnTo>
                  <a:lnTo>
                    <a:pt x="294190" y="0"/>
                  </a:lnTo>
                  <a:close/>
                </a:path>
              </a:pathLst>
            </a:custGeom>
            <a:solidFill>
              <a:srgbClr val="2AAE85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8" name="object 8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75097" y="9853383"/>
            <a:ext cx="1934683" cy="202460"/>
          </a:xfrm>
          <a:prstGeom prst="rect">
            <a:avLst/>
          </a:prstGeom>
        </p:spPr>
      </p:pic>
      <p:sp>
        <p:nvSpPr>
          <p:cNvPr id="9" name="object 9" descr=""/>
          <p:cNvSpPr/>
          <p:nvPr/>
        </p:nvSpPr>
        <p:spPr>
          <a:xfrm>
            <a:off x="10257940" y="10171324"/>
            <a:ext cx="1391920" cy="201930"/>
          </a:xfrm>
          <a:custGeom>
            <a:avLst/>
            <a:gdLst/>
            <a:ahLst/>
            <a:cxnLst/>
            <a:rect l="l" t="t" r="r" b="b"/>
            <a:pathLst>
              <a:path w="1391920" h="201929">
                <a:moveTo>
                  <a:pt x="15131" y="1113"/>
                </a:moveTo>
                <a:lnTo>
                  <a:pt x="7704" y="1113"/>
                </a:lnTo>
                <a:lnTo>
                  <a:pt x="4827" y="2135"/>
                </a:lnTo>
                <a:lnTo>
                  <a:pt x="2784" y="4177"/>
                </a:lnTo>
                <a:lnTo>
                  <a:pt x="928" y="6219"/>
                </a:lnTo>
                <a:lnTo>
                  <a:pt x="0" y="9190"/>
                </a:lnTo>
                <a:lnTo>
                  <a:pt x="0" y="190578"/>
                </a:lnTo>
                <a:lnTo>
                  <a:pt x="1021" y="193549"/>
                </a:lnTo>
                <a:lnTo>
                  <a:pt x="3063" y="195776"/>
                </a:lnTo>
                <a:lnTo>
                  <a:pt x="5105" y="197819"/>
                </a:lnTo>
                <a:lnTo>
                  <a:pt x="7983" y="198840"/>
                </a:lnTo>
                <a:lnTo>
                  <a:pt x="117521" y="198840"/>
                </a:lnTo>
                <a:lnTo>
                  <a:pt x="120121" y="198004"/>
                </a:lnTo>
                <a:lnTo>
                  <a:pt x="121977" y="196333"/>
                </a:lnTo>
                <a:lnTo>
                  <a:pt x="123834" y="194477"/>
                </a:lnTo>
                <a:lnTo>
                  <a:pt x="124762" y="191970"/>
                </a:lnTo>
                <a:lnTo>
                  <a:pt x="124762" y="185658"/>
                </a:lnTo>
                <a:lnTo>
                  <a:pt x="123834" y="183245"/>
                </a:lnTo>
                <a:lnTo>
                  <a:pt x="121977" y="181574"/>
                </a:lnTo>
                <a:lnTo>
                  <a:pt x="120121" y="179717"/>
                </a:lnTo>
                <a:lnTo>
                  <a:pt x="117521" y="178789"/>
                </a:lnTo>
                <a:lnTo>
                  <a:pt x="22836" y="178789"/>
                </a:lnTo>
                <a:lnTo>
                  <a:pt x="22836" y="9190"/>
                </a:lnTo>
                <a:lnTo>
                  <a:pt x="21814" y="6219"/>
                </a:lnTo>
                <a:lnTo>
                  <a:pt x="19772" y="4177"/>
                </a:lnTo>
                <a:lnTo>
                  <a:pt x="17916" y="2135"/>
                </a:lnTo>
                <a:lnTo>
                  <a:pt x="15131" y="1113"/>
                </a:lnTo>
                <a:close/>
              </a:path>
              <a:path w="1391920" h="201929">
                <a:moveTo>
                  <a:pt x="278090" y="2506"/>
                </a:moveTo>
                <a:lnTo>
                  <a:pt x="167252" y="2506"/>
                </a:lnTo>
                <a:lnTo>
                  <a:pt x="164096" y="3620"/>
                </a:lnTo>
                <a:lnTo>
                  <a:pt x="159826" y="7890"/>
                </a:lnTo>
                <a:lnTo>
                  <a:pt x="158805" y="10953"/>
                </a:lnTo>
                <a:lnTo>
                  <a:pt x="158805" y="190392"/>
                </a:lnTo>
                <a:lnTo>
                  <a:pt x="159826" y="193549"/>
                </a:lnTo>
                <a:lnTo>
                  <a:pt x="161868" y="195776"/>
                </a:lnTo>
                <a:lnTo>
                  <a:pt x="164096" y="197819"/>
                </a:lnTo>
                <a:lnTo>
                  <a:pt x="167252" y="198840"/>
                </a:lnTo>
                <a:lnTo>
                  <a:pt x="278090" y="198840"/>
                </a:lnTo>
                <a:lnTo>
                  <a:pt x="280504" y="198004"/>
                </a:lnTo>
                <a:lnTo>
                  <a:pt x="283846" y="194663"/>
                </a:lnTo>
                <a:lnTo>
                  <a:pt x="284681" y="192249"/>
                </a:lnTo>
                <a:lnTo>
                  <a:pt x="284681" y="186122"/>
                </a:lnTo>
                <a:lnTo>
                  <a:pt x="283846" y="183801"/>
                </a:lnTo>
                <a:lnTo>
                  <a:pt x="280504" y="180460"/>
                </a:lnTo>
                <a:lnTo>
                  <a:pt x="278090" y="179624"/>
                </a:lnTo>
                <a:lnTo>
                  <a:pt x="181084" y="179624"/>
                </a:lnTo>
                <a:lnTo>
                  <a:pt x="181084" y="108888"/>
                </a:lnTo>
                <a:lnTo>
                  <a:pt x="272242" y="108888"/>
                </a:lnTo>
                <a:lnTo>
                  <a:pt x="274656" y="108053"/>
                </a:lnTo>
                <a:lnTo>
                  <a:pt x="277998" y="104711"/>
                </a:lnTo>
                <a:lnTo>
                  <a:pt x="278833" y="102297"/>
                </a:lnTo>
                <a:lnTo>
                  <a:pt x="278833" y="95985"/>
                </a:lnTo>
                <a:lnTo>
                  <a:pt x="277998" y="93664"/>
                </a:lnTo>
                <a:lnTo>
                  <a:pt x="276327" y="92179"/>
                </a:lnTo>
                <a:lnTo>
                  <a:pt x="274656" y="90508"/>
                </a:lnTo>
                <a:lnTo>
                  <a:pt x="272242" y="89673"/>
                </a:lnTo>
                <a:lnTo>
                  <a:pt x="181084" y="89673"/>
                </a:lnTo>
                <a:lnTo>
                  <a:pt x="181084" y="21722"/>
                </a:lnTo>
                <a:lnTo>
                  <a:pt x="278090" y="21722"/>
                </a:lnTo>
                <a:lnTo>
                  <a:pt x="280504" y="20886"/>
                </a:lnTo>
                <a:lnTo>
                  <a:pt x="283846" y="17544"/>
                </a:lnTo>
                <a:lnTo>
                  <a:pt x="284681" y="15131"/>
                </a:lnTo>
                <a:lnTo>
                  <a:pt x="284681" y="9004"/>
                </a:lnTo>
                <a:lnTo>
                  <a:pt x="283846" y="6683"/>
                </a:lnTo>
                <a:lnTo>
                  <a:pt x="280504" y="3341"/>
                </a:lnTo>
                <a:lnTo>
                  <a:pt x="278090" y="2506"/>
                </a:lnTo>
                <a:close/>
              </a:path>
              <a:path w="1391920" h="201929">
                <a:moveTo>
                  <a:pt x="405158" y="556"/>
                </a:moveTo>
                <a:lnTo>
                  <a:pt x="399588" y="556"/>
                </a:lnTo>
                <a:lnTo>
                  <a:pt x="396989" y="1392"/>
                </a:lnTo>
                <a:lnTo>
                  <a:pt x="394575" y="3063"/>
                </a:lnTo>
                <a:lnTo>
                  <a:pt x="392347" y="4548"/>
                </a:lnTo>
                <a:lnTo>
                  <a:pt x="310843" y="188164"/>
                </a:lnTo>
                <a:lnTo>
                  <a:pt x="310286" y="190857"/>
                </a:lnTo>
                <a:lnTo>
                  <a:pt x="310472" y="193270"/>
                </a:lnTo>
                <a:lnTo>
                  <a:pt x="317805" y="200789"/>
                </a:lnTo>
                <a:lnTo>
                  <a:pt x="323746" y="200789"/>
                </a:lnTo>
                <a:lnTo>
                  <a:pt x="351141" y="148712"/>
                </a:lnTo>
                <a:lnTo>
                  <a:pt x="342219" y="148712"/>
                </a:lnTo>
                <a:lnTo>
                  <a:pt x="353637" y="142864"/>
                </a:lnTo>
                <a:lnTo>
                  <a:pt x="473940" y="142864"/>
                </a:lnTo>
                <a:lnTo>
                  <a:pt x="470379" y="134788"/>
                </a:lnTo>
                <a:lnTo>
                  <a:pt x="357258" y="134788"/>
                </a:lnTo>
                <a:lnTo>
                  <a:pt x="350574" y="129496"/>
                </a:lnTo>
                <a:lnTo>
                  <a:pt x="359505" y="129496"/>
                </a:lnTo>
                <a:lnTo>
                  <a:pt x="402094" y="29241"/>
                </a:lnTo>
                <a:lnTo>
                  <a:pt x="423844" y="29241"/>
                </a:lnTo>
                <a:lnTo>
                  <a:pt x="415740" y="10861"/>
                </a:lnTo>
                <a:lnTo>
                  <a:pt x="414255" y="7147"/>
                </a:lnTo>
                <a:lnTo>
                  <a:pt x="412305" y="4548"/>
                </a:lnTo>
                <a:lnTo>
                  <a:pt x="409892" y="3063"/>
                </a:lnTo>
                <a:lnTo>
                  <a:pt x="407664" y="1392"/>
                </a:lnTo>
                <a:lnTo>
                  <a:pt x="405158" y="556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471438" y="190485"/>
                </a:lnTo>
                <a:lnTo>
                  <a:pt x="472737" y="193827"/>
                </a:lnTo>
                <a:lnTo>
                  <a:pt x="474408" y="196426"/>
                </a:lnTo>
                <a:lnTo>
                  <a:pt x="476450" y="198283"/>
                </a:lnTo>
                <a:lnTo>
                  <a:pt x="478493" y="199954"/>
                </a:lnTo>
                <a:lnTo>
                  <a:pt x="481185" y="200789"/>
                </a:lnTo>
                <a:lnTo>
                  <a:pt x="487497" y="200789"/>
                </a:lnTo>
                <a:lnTo>
                  <a:pt x="494217" y="194013"/>
                </a:lnTo>
                <a:lnTo>
                  <a:pt x="494274" y="193270"/>
                </a:lnTo>
                <a:lnTo>
                  <a:pt x="494645" y="190857"/>
                </a:lnTo>
                <a:lnTo>
                  <a:pt x="494088" y="188164"/>
                </a:lnTo>
                <a:lnTo>
                  <a:pt x="492603" y="185194"/>
                </a:lnTo>
                <a:lnTo>
                  <a:pt x="476518" y="148712"/>
                </a:lnTo>
                <a:lnTo>
                  <a:pt x="461969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353637" y="142864"/>
                </a:moveTo>
                <a:lnTo>
                  <a:pt x="342219" y="148712"/>
                </a:lnTo>
                <a:lnTo>
                  <a:pt x="351141" y="148712"/>
                </a:lnTo>
                <a:lnTo>
                  <a:pt x="353637" y="142864"/>
                </a:lnTo>
                <a:close/>
              </a:path>
              <a:path w="1391920" h="201929">
                <a:moveTo>
                  <a:pt x="450830" y="142864"/>
                </a:moveTo>
                <a:lnTo>
                  <a:pt x="353637" y="142864"/>
                </a:lnTo>
                <a:lnTo>
                  <a:pt x="351141" y="148712"/>
                </a:lnTo>
                <a:lnTo>
                  <a:pt x="453360" y="148712"/>
                </a:lnTo>
                <a:lnTo>
                  <a:pt x="450830" y="142864"/>
                </a:lnTo>
                <a:close/>
              </a:path>
              <a:path w="1391920" h="201929">
                <a:moveTo>
                  <a:pt x="473940" y="142864"/>
                </a:moveTo>
                <a:lnTo>
                  <a:pt x="450830" y="142864"/>
                </a:lnTo>
                <a:lnTo>
                  <a:pt x="461969" y="148712"/>
                </a:lnTo>
                <a:lnTo>
                  <a:pt x="476518" y="148712"/>
                </a:lnTo>
                <a:lnTo>
                  <a:pt x="473940" y="142864"/>
                </a:lnTo>
                <a:close/>
              </a:path>
              <a:path w="1391920" h="201929">
                <a:moveTo>
                  <a:pt x="359505" y="129496"/>
                </a:moveTo>
                <a:lnTo>
                  <a:pt x="350574" y="129496"/>
                </a:lnTo>
                <a:lnTo>
                  <a:pt x="357258" y="134788"/>
                </a:lnTo>
                <a:lnTo>
                  <a:pt x="359505" y="129496"/>
                </a:lnTo>
                <a:close/>
              </a:path>
              <a:path w="1391920" h="201929">
                <a:moveTo>
                  <a:pt x="445240" y="129496"/>
                </a:moveTo>
                <a:lnTo>
                  <a:pt x="359505" y="129496"/>
                </a:lnTo>
                <a:lnTo>
                  <a:pt x="357258" y="134788"/>
                </a:lnTo>
                <a:lnTo>
                  <a:pt x="447488" y="134788"/>
                </a:lnTo>
                <a:lnTo>
                  <a:pt x="445240" y="129496"/>
                </a:lnTo>
                <a:close/>
              </a:path>
              <a:path w="1391920" h="201929">
                <a:moveTo>
                  <a:pt x="423844" y="29241"/>
                </a:moveTo>
                <a:lnTo>
                  <a:pt x="402651" y="29241"/>
                </a:lnTo>
                <a:lnTo>
                  <a:pt x="447488" y="134788"/>
                </a:lnTo>
                <a:lnTo>
                  <a:pt x="453614" y="129496"/>
                </a:lnTo>
                <a:lnTo>
                  <a:pt x="468046" y="129496"/>
                </a:lnTo>
                <a:lnTo>
                  <a:pt x="423844" y="29241"/>
                </a:lnTo>
                <a:close/>
              </a:path>
              <a:path w="1391920" h="201929">
                <a:moveTo>
                  <a:pt x="468046" y="129496"/>
                </a:moveTo>
                <a:lnTo>
                  <a:pt x="453614" y="129496"/>
                </a:lnTo>
                <a:lnTo>
                  <a:pt x="447488" y="134788"/>
                </a:lnTo>
                <a:lnTo>
                  <a:pt x="470379" y="134788"/>
                </a:lnTo>
                <a:lnTo>
                  <a:pt x="468046" y="129496"/>
                </a:lnTo>
                <a:close/>
              </a:path>
              <a:path w="1391920" h="201929">
                <a:moveTo>
                  <a:pt x="613129" y="2506"/>
                </a:moveTo>
                <a:lnTo>
                  <a:pt x="543414" y="2506"/>
                </a:lnTo>
                <a:lnTo>
                  <a:pt x="540537" y="3527"/>
                </a:lnTo>
                <a:lnTo>
                  <a:pt x="538494" y="5569"/>
                </a:lnTo>
                <a:lnTo>
                  <a:pt x="536452" y="7426"/>
                </a:lnTo>
                <a:lnTo>
                  <a:pt x="535431" y="10304"/>
                </a:lnTo>
                <a:lnTo>
                  <a:pt x="535431" y="192527"/>
                </a:lnTo>
                <a:lnTo>
                  <a:pt x="536359" y="195498"/>
                </a:lnTo>
                <a:lnTo>
                  <a:pt x="538216" y="197726"/>
                </a:lnTo>
                <a:lnTo>
                  <a:pt x="540258" y="199768"/>
                </a:lnTo>
                <a:lnTo>
                  <a:pt x="543136" y="200789"/>
                </a:lnTo>
                <a:lnTo>
                  <a:pt x="550748" y="200789"/>
                </a:lnTo>
                <a:lnTo>
                  <a:pt x="553625" y="199768"/>
                </a:lnTo>
                <a:lnTo>
                  <a:pt x="555482" y="197726"/>
                </a:lnTo>
                <a:lnTo>
                  <a:pt x="557339" y="195498"/>
                </a:lnTo>
                <a:lnTo>
                  <a:pt x="558267" y="192527"/>
                </a:lnTo>
                <a:lnTo>
                  <a:pt x="558267" y="115850"/>
                </a:lnTo>
                <a:lnTo>
                  <a:pt x="638806" y="115850"/>
                </a:lnTo>
                <a:lnTo>
                  <a:pt x="637594" y="115015"/>
                </a:lnTo>
                <a:lnTo>
                  <a:pt x="613129" y="115015"/>
                </a:lnTo>
                <a:lnTo>
                  <a:pt x="615901" y="111412"/>
                </a:lnTo>
                <a:lnTo>
                  <a:pt x="640752" y="111412"/>
                </a:lnTo>
                <a:lnTo>
                  <a:pt x="648497" y="108610"/>
                </a:lnTo>
                <a:lnTo>
                  <a:pt x="655424" y="104902"/>
                </a:lnTo>
                <a:lnTo>
                  <a:pt x="661447" y="100464"/>
                </a:lnTo>
                <a:lnTo>
                  <a:pt x="664135" y="97749"/>
                </a:lnTo>
                <a:lnTo>
                  <a:pt x="558267" y="97749"/>
                </a:lnTo>
                <a:lnTo>
                  <a:pt x="558267" y="21443"/>
                </a:lnTo>
                <a:lnTo>
                  <a:pt x="665389" y="21443"/>
                </a:lnTo>
                <a:lnTo>
                  <a:pt x="661586" y="17266"/>
                </a:lnTo>
                <a:lnTo>
                  <a:pt x="652187" y="10808"/>
                </a:lnTo>
                <a:lnTo>
                  <a:pt x="640978" y="6196"/>
                </a:lnTo>
                <a:lnTo>
                  <a:pt x="628423" y="3527"/>
                </a:lnTo>
                <a:lnTo>
                  <a:pt x="629544" y="3527"/>
                </a:lnTo>
                <a:lnTo>
                  <a:pt x="613129" y="2506"/>
                </a:lnTo>
                <a:close/>
              </a:path>
              <a:path w="1391920" h="201929">
                <a:moveTo>
                  <a:pt x="638806" y="115850"/>
                </a:moveTo>
                <a:lnTo>
                  <a:pt x="603011" y="115850"/>
                </a:lnTo>
                <a:lnTo>
                  <a:pt x="610344" y="117243"/>
                </a:lnTo>
                <a:lnTo>
                  <a:pt x="615914" y="120028"/>
                </a:lnTo>
                <a:lnTo>
                  <a:pt x="621484" y="122627"/>
                </a:lnTo>
                <a:lnTo>
                  <a:pt x="626404" y="127918"/>
                </a:lnTo>
                <a:lnTo>
                  <a:pt x="630674" y="135902"/>
                </a:lnTo>
                <a:lnTo>
                  <a:pt x="661029" y="192156"/>
                </a:lnTo>
                <a:lnTo>
                  <a:pt x="662514" y="194941"/>
                </a:lnTo>
                <a:lnTo>
                  <a:pt x="664278" y="197076"/>
                </a:lnTo>
                <a:lnTo>
                  <a:pt x="668363" y="200047"/>
                </a:lnTo>
                <a:lnTo>
                  <a:pt x="670962" y="200789"/>
                </a:lnTo>
                <a:lnTo>
                  <a:pt x="677274" y="200789"/>
                </a:lnTo>
                <a:lnTo>
                  <a:pt x="683885" y="192156"/>
                </a:lnTo>
                <a:lnTo>
                  <a:pt x="684051" y="189835"/>
                </a:lnTo>
                <a:lnTo>
                  <a:pt x="683401" y="187236"/>
                </a:lnTo>
                <a:lnTo>
                  <a:pt x="681916" y="184637"/>
                </a:lnTo>
                <a:lnTo>
                  <a:pt x="655181" y="134788"/>
                </a:lnTo>
                <a:lnTo>
                  <a:pt x="650725" y="126619"/>
                </a:lnTo>
                <a:lnTo>
                  <a:pt x="645805" y="120678"/>
                </a:lnTo>
                <a:lnTo>
                  <a:pt x="638806" y="115850"/>
                </a:lnTo>
                <a:close/>
              </a:path>
              <a:path w="1391920" h="201929">
                <a:moveTo>
                  <a:pt x="628784" y="111412"/>
                </a:moveTo>
                <a:lnTo>
                  <a:pt x="615901" y="111412"/>
                </a:lnTo>
                <a:lnTo>
                  <a:pt x="613129" y="115015"/>
                </a:lnTo>
                <a:lnTo>
                  <a:pt x="623068" y="114615"/>
                </a:lnTo>
                <a:lnTo>
                  <a:pt x="632275" y="113414"/>
                </a:lnTo>
                <a:lnTo>
                  <a:pt x="634113" y="112980"/>
                </a:lnTo>
                <a:lnTo>
                  <a:pt x="628784" y="111412"/>
                </a:lnTo>
                <a:close/>
              </a:path>
              <a:path w="1391920" h="201929">
                <a:moveTo>
                  <a:pt x="634113" y="112980"/>
                </a:moveTo>
                <a:lnTo>
                  <a:pt x="632275" y="113414"/>
                </a:lnTo>
                <a:lnTo>
                  <a:pt x="623068" y="114615"/>
                </a:lnTo>
                <a:lnTo>
                  <a:pt x="613129" y="115015"/>
                </a:lnTo>
                <a:lnTo>
                  <a:pt x="637594" y="115015"/>
                </a:lnTo>
                <a:lnTo>
                  <a:pt x="635037" y="113251"/>
                </a:lnTo>
                <a:lnTo>
                  <a:pt x="634113" y="112980"/>
                </a:lnTo>
                <a:close/>
              </a:path>
              <a:path w="1391920" h="201929">
                <a:moveTo>
                  <a:pt x="640752" y="111412"/>
                </a:moveTo>
                <a:lnTo>
                  <a:pt x="628784" y="111412"/>
                </a:lnTo>
                <a:lnTo>
                  <a:pt x="634113" y="112980"/>
                </a:lnTo>
                <a:lnTo>
                  <a:pt x="640752" y="111412"/>
                </a:lnTo>
                <a:close/>
              </a:path>
              <a:path w="1391920" h="201929">
                <a:moveTo>
                  <a:pt x="665389" y="21443"/>
                </a:moveTo>
                <a:lnTo>
                  <a:pt x="609787" y="21443"/>
                </a:lnTo>
                <a:lnTo>
                  <a:pt x="620509" y="22052"/>
                </a:lnTo>
                <a:lnTo>
                  <a:pt x="629838" y="23880"/>
                </a:lnTo>
                <a:lnTo>
                  <a:pt x="656016" y="59317"/>
                </a:lnTo>
                <a:lnTo>
                  <a:pt x="655339" y="67672"/>
                </a:lnTo>
                <a:lnTo>
                  <a:pt x="620509" y="97157"/>
                </a:lnTo>
                <a:lnTo>
                  <a:pt x="609787" y="97749"/>
                </a:lnTo>
                <a:lnTo>
                  <a:pt x="664135" y="97749"/>
                </a:lnTo>
                <a:lnTo>
                  <a:pt x="678574" y="59317"/>
                </a:lnTo>
                <a:lnTo>
                  <a:pt x="677512" y="46455"/>
                </a:lnTo>
                <a:lnTo>
                  <a:pt x="674327" y="35159"/>
                </a:lnTo>
                <a:lnTo>
                  <a:pt x="669018" y="25429"/>
                </a:lnTo>
                <a:lnTo>
                  <a:pt x="665389" y="21443"/>
                </a:lnTo>
                <a:close/>
              </a:path>
              <a:path w="1391920" h="201929">
                <a:moveTo>
                  <a:pt x="742315" y="556"/>
                </a:moveTo>
                <a:lnTo>
                  <a:pt x="736374" y="556"/>
                </a:lnTo>
                <a:lnTo>
                  <a:pt x="733961" y="1578"/>
                </a:lnTo>
                <a:lnTo>
                  <a:pt x="730247" y="5662"/>
                </a:lnTo>
                <a:lnTo>
                  <a:pt x="729439" y="8168"/>
                </a:lnTo>
                <a:lnTo>
                  <a:pt x="729349" y="193177"/>
                </a:lnTo>
                <a:lnTo>
                  <a:pt x="730247" y="195962"/>
                </a:lnTo>
                <a:lnTo>
                  <a:pt x="732104" y="198004"/>
                </a:lnTo>
                <a:lnTo>
                  <a:pt x="733961" y="199861"/>
                </a:lnTo>
                <a:lnTo>
                  <a:pt x="736653" y="200789"/>
                </a:lnTo>
                <a:lnTo>
                  <a:pt x="743522" y="200789"/>
                </a:lnTo>
                <a:lnTo>
                  <a:pt x="750763" y="40581"/>
                </a:lnTo>
                <a:lnTo>
                  <a:pt x="744358" y="32026"/>
                </a:lnTo>
                <a:lnTo>
                  <a:pt x="769153" y="32026"/>
                </a:lnTo>
                <a:lnTo>
                  <a:pt x="750763" y="7519"/>
                </a:lnTo>
                <a:lnTo>
                  <a:pt x="748906" y="4919"/>
                </a:lnTo>
                <a:lnTo>
                  <a:pt x="747235" y="3156"/>
                </a:lnTo>
                <a:lnTo>
                  <a:pt x="745750" y="2227"/>
                </a:lnTo>
                <a:lnTo>
                  <a:pt x="744450" y="1113"/>
                </a:lnTo>
                <a:lnTo>
                  <a:pt x="742315" y="556"/>
                </a:lnTo>
                <a:close/>
              </a:path>
              <a:path w="1391920" h="201929">
                <a:moveTo>
                  <a:pt x="769153" y="32026"/>
                </a:moveTo>
                <a:lnTo>
                  <a:pt x="750763" y="32026"/>
                </a:lnTo>
                <a:lnTo>
                  <a:pt x="750763" y="40581"/>
                </a:lnTo>
                <a:lnTo>
                  <a:pt x="865500" y="193827"/>
                </a:lnTo>
                <a:lnTo>
                  <a:pt x="874690" y="200789"/>
                </a:lnTo>
                <a:lnTo>
                  <a:pt x="880445" y="200789"/>
                </a:lnTo>
                <a:lnTo>
                  <a:pt x="882673" y="199861"/>
                </a:lnTo>
                <a:lnTo>
                  <a:pt x="884158" y="198004"/>
                </a:lnTo>
                <a:lnTo>
                  <a:pt x="885829" y="195962"/>
                </a:lnTo>
                <a:lnTo>
                  <a:pt x="886665" y="193177"/>
                </a:lnTo>
                <a:lnTo>
                  <a:pt x="886665" y="169320"/>
                </a:lnTo>
                <a:lnTo>
                  <a:pt x="865500" y="169320"/>
                </a:lnTo>
                <a:lnTo>
                  <a:pt x="865500" y="160414"/>
                </a:lnTo>
                <a:lnTo>
                  <a:pt x="769153" y="32026"/>
                </a:lnTo>
                <a:close/>
              </a:path>
              <a:path w="1391920" h="201929">
                <a:moveTo>
                  <a:pt x="865500" y="160414"/>
                </a:moveTo>
                <a:lnTo>
                  <a:pt x="865500" y="169320"/>
                </a:lnTo>
                <a:lnTo>
                  <a:pt x="872183" y="169320"/>
                </a:lnTo>
                <a:lnTo>
                  <a:pt x="865500" y="160414"/>
                </a:lnTo>
                <a:close/>
              </a:path>
              <a:path w="1391920" h="201929">
                <a:moveTo>
                  <a:pt x="879703" y="556"/>
                </a:moveTo>
                <a:lnTo>
                  <a:pt x="872833" y="556"/>
                </a:lnTo>
                <a:lnTo>
                  <a:pt x="870141" y="1578"/>
                </a:lnTo>
                <a:lnTo>
                  <a:pt x="868285" y="3620"/>
                </a:lnTo>
                <a:lnTo>
                  <a:pt x="866428" y="5476"/>
                </a:lnTo>
                <a:lnTo>
                  <a:pt x="865500" y="8168"/>
                </a:lnTo>
                <a:lnTo>
                  <a:pt x="865500" y="160414"/>
                </a:lnTo>
                <a:lnTo>
                  <a:pt x="872183" y="169320"/>
                </a:lnTo>
                <a:lnTo>
                  <a:pt x="886665" y="169320"/>
                </a:lnTo>
                <a:lnTo>
                  <a:pt x="886665" y="8168"/>
                </a:lnTo>
                <a:lnTo>
                  <a:pt x="885801" y="5662"/>
                </a:lnTo>
                <a:lnTo>
                  <a:pt x="885737" y="5476"/>
                </a:lnTo>
                <a:lnTo>
                  <a:pt x="883880" y="3620"/>
                </a:lnTo>
                <a:lnTo>
                  <a:pt x="882209" y="1578"/>
                </a:lnTo>
                <a:lnTo>
                  <a:pt x="879703" y="556"/>
                </a:lnTo>
                <a:close/>
              </a:path>
              <a:path w="1391920" h="201929">
                <a:moveTo>
                  <a:pt x="750763" y="32026"/>
                </a:moveTo>
                <a:lnTo>
                  <a:pt x="744358" y="32026"/>
                </a:lnTo>
                <a:lnTo>
                  <a:pt x="750763" y="40581"/>
                </a:lnTo>
                <a:lnTo>
                  <a:pt x="750763" y="32026"/>
                </a:lnTo>
                <a:close/>
              </a:path>
              <a:path w="1391920" h="201929">
                <a:moveTo>
                  <a:pt x="958192" y="556"/>
                </a:moveTo>
                <a:lnTo>
                  <a:pt x="950765" y="556"/>
                </a:lnTo>
                <a:lnTo>
                  <a:pt x="947888" y="1578"/>
                </a:lnTo>
                <a:lnTo>
                  <a:pt x="945845" y="3620"/>
                </a:lnTo>
                <a:lnTo>
                  <a:pt x="943989" y="5662"/>
                </a:lnTo>
                <a:lnTo>
                  <a:pt x="943061" y="8633"/>
                </a:lnTo>
                <a:lnTo>
                  <a:pt x="943061" y="192527"/>
                </a:lnTo>
                <a:lnTo>
                  <a:pt x="943989" y="195498"/>
                </a:lnTo>
                <a:lnTo>
                  <a:pt x="945845" y="197726"/>
                </a:lnTo>
                <a:lnTo>
                  <a:pt x="947888" y="199768"/>
                </a:lnTo>
                <a:lnTo>
                  <a:pt x="950765" y="200789"/>
                </a:lnTo>
                <a:lnTo>
                  <a:pt x="958377" y="200789"/>
                </a:lnTo>
                <a:lnTo>
                  <a:pt x="961255" y="199768"/>
                </a:lnTo>
                <a:lnTo>
                  <a:pt x="963112" y="197726"/>
                </a:lnTo>
                <a:lnTo>
                  <a:pt x="964968" y="195498"/>
                </a:lnTo>
                <a:lnTo>
                  <a:pt x="965897" y="192527"/>
                </a:lnTo>
                <a:lnTo>
                  <a:pt x="965897" y="8633"/>
                </a:lnTo>
                <a:lnTo>
                  <a:pt x="964875" y="5662"/>
                </a:lnTo>
                <a:lnTo>
                  <a:pt x="962833" y="3620"/>
                </a:lnTo>
                <a:lnTo>
                  <a:pt x="960977" y="1578"/>
                </a:lnTo>
                <a:lnTo>
                  <a:pt x="958192" y="556"/>
                </a:lnTo>
                <a:close/>
              </a:path>
              <a:path w="1391920" h="201929">
                <a:moveTo>
                  <a:pt x="1035178" y="556"/>
                </a:moveTo>
                <a:lnTo>
                  <a:pt x="1029236" y="556"/>
                </a:lnTo>
                <a:lnTo>
                  <a:pt x="1026823" y="1578"/>
                </a:lnTo>
                <a:lnTo>
                  <a:pt x="1023110" y="5662"/>
                </a:lnTo>
                <a:lnTo>
                  <a:pt x="1022301" y="8168"/>
                </a:lnTo>
                <a:lnTo>
                  <a:pt x="1022211" y="193177"/>
                </a:lnTo>
                <a:lnTo>
                  <a:pt x="1023110" y="195962"/>
                </a:lnTo>
                <a:lnTo>
                  <a:pt x="1024966" y="198004"/>
                </a:lnTo>
                <a:lnTo>
                  <a:pt x="1026823" y="199861"/>
                </a:lnTo>
                <a:lnTo>
                  <a:pt x="1029515" y="200789"/>
                </a:lnTo>
                <a:lnTo>
                  <a:pt x="1036384" y="200789"/>
                </a:lnTo>
                <a:lnTo>
                  <a:pt x="1043625" y="40581"/>
                </a:lnTo>
                <a:lnTo>
                  <a:pt x="1037220" y="32026"/>
                </a:lnTo>
                <a:lnTo>
                  <a:pt x="1062016" y="32026"/>
                </a:lnTo>
                <a:lnTo>
                  <a:pt x="1043625" y="7519"/>
                </a:lnTo>
                <a:lnTo>
                  <a:pt x="1041768" y="4919"/>
                </a:lnTo>
                <a:lnTo>
                  <a:pt x="1040097" y="3156"/>
                </a:lnTo>
                <a:lnTo>
                  <a:pt x="1038612" y="2227"/>
                </a:lnTo>
                <a:lnTo>
                  <a:pt x="1037313" y="1113"/>
                </a:lnTo>
                <a:lnTo>
                  <a:pt x="1035178" y="556"/>
                </a:lnTo>
                <a:close/>
              </a:path>
              <a:path w="1391920" h="201929">
                <a:moveTo>
                  <a:pt x="1062016" y="32026"/>
                </a:moveTo>
                <a:lnTo>
                  <a:pt x="1043625" y="32026"/>
                </a:lnTo>
                <a:lnTo>
                  <a:pt x="1043625" y="40581"/>
                </a:lnTo>
                <a:lnTo>
                  <a:pt x="1158362" y="193827"/>
                </a:lnTo>
                <a:lnTo>
                  <a:pt x="1167552" y="200789"/>
                </a:lnTo>
                <a:lnTo>
                  <a:pt x="1173308" y="200789"/>
                </a:lnTo>
                <a:lnTo>
                  <a:pt x="1175535" y="199861"/>
                </a:lnTo>
                <a:lnTo>
                  <a:pt x="1177021" y="198004"/>
                </a:lnTo>
                <a:lnTo>
                  <a:pt x="1178692" y="195962"/>
                </a:lnTo>
                <a:lnTo>
                  <a:pt x="1179527" y="193177"/>
                </a:lnTo>
                <a:lnTo>
                  <a:pt x="1179527" y="169320"/>
                </a:lnTo>
                <a:lnTo>
                  <a:pt x="1158362" y="169320"/>
                </a:lnTo>
                <a:lnTo>
                  <a:pt x="1158362" y="160414"/>
                </a:lnTo>
                <a:lnTo>
                  <a:pt x="1062016" y="32026"/>
                </a:lnTo>
                <a:close/>
              </a:path>
              <a:path w="1391920" h="201929">
                <a:moveTo>
                  <a:pt x="1158362" y="160414"/>
                </a:moveTo>
                <a:lnTo>
                  <a:pt x="1158362" y="169320"/>
                </a:lnTo>
                <a:lnTo>
                  <a:pt x="1165046" y="169320"/>
                </a:lnTo>
                <a:lnTo>
                  <a:pt x="1158362" y="160414"/>
                </a:lnTo>
                <a:close/>
              </a:path>
              <a:path w="1391920" h="201929">
                <a:moveTo>
                  <a:pt x="1172565" y="556"/>
                </a:moveTo>
                <a:lnTo>
                  <a:pt x="1165695" y="556"/>
                </a:lnTo>
                <a:lnTo>
                  <a:pt x="1163003" y="1578"/>
                </a:lnTo>
                <a:lnTo>
                  <a:pt x="1161147" y="3620"/>
                </a:lnTo>
                <a:lnTo>
                  <a:pt x="1159290" y="5476"/>
                </a:lnTo>
                <a:lnTo>
                  <a:pt x="1158362" y="8168"/>
                </a:lnTo>
                <a:lnTo>
                  <a:pt x="1158362" y="160414"/>
                </a:lnTo>
                <a:lnTo>
                  <a:pt x="1165046" y="169320"/>
                </a:lnTo>
                <a:lnTo>
                  <a:pt x="1179527" y="169320"/>
                </a:lnTo>
                <a:lnTo>
                  <a:pt x="1179527" y="8168"/>
                </a:lnTo>
                <a:lnTo>
                  <a:pt x="1178663" y="5662"/>
                </a:lnTo>
                <a:lnTo>
                  <a:pt x="1178599" y="5476"/>
                </a:lnTo>
                <a:lnTo>
                  <a:pt x="1176742" y="3620"/>
                </a:lnTo>
                <a:lnTo>
                  <a:pt x="1175071" y="1578"/>
                </a:lnTo>
                <a:lnTo>
                  <a:pt x="1172565" y="556"/>
                </a:lnTo>
                <a:close/>
              </a:path>
              <a:path w="1391920" h="201929">
                <a:moveTo>
                  <a:pt x="1043625" y="32026"/>
                </a:moveTo>
                <a:lnTo>
                  <a:pt x="1037220" y="32026"/>
                </a:lnTo>
                <a:lnTo>
                  <a:pt x="1043625" y="40581"/>
                </a:lnTo>
                <a:lnTo>
                  <a:pt x="1043625" y="32026"/>
                </a:lnTo>
                <a:close/>
              </a:path>
              <a:path w="1391920" h="201929">
                <a:moveTo>
                  <a:pt x="1322254" y="0"/>
                </a:moveTo>
                <a:lnTo>
                  <a:pt x="1282709" y="7240"/>
                </a:lnTo>
                <a:lnTo>
                  <a:pt x="1247546" y="34068"/>
                </a:lnTo>
                <a:lnTo>
                  <a:pt x="1230214" y="78603"/>
                </a:lnTo>
                <a:lnTo>
                  <a:pt x="1229163" y="88489"/>
                </a:lnTo>
                <a:lnTo>
                  <a:pt x="1229065" y="89412"/>
                </a:lnTo>
                <a:lnTo>
                  <a:pt x="1228822" y="96635"/>
                </a:lnTo>
                <a:lnTo>
                  <a:pt x="1228793" y="103226"/>
                </a:lnTo>
                <a:lnTo>
                  <a:pt x="1229282" y="113901"/>
                </a:lnTo>
                <a:lnTo>
                  <a:pt x="1229378" y="115990"/>
                </a:lnTo>
                <a:lnTo>
                  <a:pt x="1239822" y="154839"/>
                </a:lnTo>
                <a:lnTo>
                  <a:pt x="1272405" y="189371"/>
                </a:lnTo>
                <a:lnTo>
                  <a:pt x="1310470" y="200598"/>
                </a:lnTo>
                <a:lnTo>
                  <a:pt x="1325596" y="201346"/>
                </a:lnTo>
                <a:lnTo>
                  <a:pt x="1333306" y="201155"/>
                </a:lnTo>
                <a:lnTo>
                  <a:pt x="1372246" y="194610"/>
                </a:lnTo>
                <a:lnTo>
                  <a:pt x="1390855" y="184173"/>
                </a:lnTo>
                <a:lnTo>
                  <a:pt x="1371546" y="184173"/>
                </a:lnTo>
                <a:lnTo>
                  <a:pt x="1371546" y="181017"/>
                </a:lnTo>
                <a:lnTo>
                  <a:pt x="1326153" y="181017"/>
                </a:lnTo>
                <a:lnTo>
                  <a:pt x="1308921" y="179729"/>
                </a:lnTo>
                <a:lnTo>
                  <a:pt x="1271012" y="160409"/>
                </a:lnTo>
                <a:lnTo>
                  <a:pt x="1254042" y="119157"/>
                </a:lnTo>
                <a:lnTo>
                  <a:pt x="1253059" y="103226"/>
                </a:lnTo>
                <a:lnTo>
                  <a:pt x="1253076" y="96635"/>
                </a:lnTo>
                <a:lnTo>
                  <a:pt x="1260708" y="57368"/>
                </a:lnTo>
                <a:lnTo>
                  <a:pt x="1292317" y="25934"/>
                </a:lnTo>
                <a:lnTo>
                  <a:pt x="1321976" y="20608"/>
                </a:lnTo>
                <a:lnTo>
                  <a:pt x="1385829" y="20608"/>
                </a:lnTo>
                <a:lnTo>
                  <a:pt x="1378839" y="15403"/>
                </a:lnTo>
                <a:lnTo>
                  <a:pt x="1339520" y="1253"/>
                </a:lnTo>
                <a:lnTo>
                  <a:pt x="1330957" y="313"/>
                </a:lnTo>
                <a:lnTo>
                  <a:pt x="1322254" y="0"/>
                </a:lnTo>
                <a:close/>
              </a:path>
              <a:path w="1391920" h="201929">
                <a:moveTo>
                  <a:pt x="1376559" y="170991"/>
                </a:moveTo>
                <a:lnTo>
                  <a:pt x="1371546" y="173070"/>
                </a:lnTo>
                <a:lnTo>
                  <a:pt x="1371546" y="184173"/>
                </a:lnTo>
                <a:lnTo>
                  <a:pt x="1372066" y="182722"/>
                </a:lnTo>
                <a:lnTo>
                  <a:pt x="1376559" y="170991"/>
                </a:lnTo>
                <a:close/>
              </a:path>
              <a:path w="1391920" h="201929">
                <a:moveTo>
                  <a:pt x="1391319" y="170991"/>
                </a:moveTo>
                <a:lnTo>
                  <a:pt x="1376559" y="170991"/>
                </a:lnTo>
                <a:lnTo>
                  <a:pt x="1371511" y="184173"/>
                </a:lnTo>
                <a:lnTo>
                  <a:pt x="1390855" y="184173"/>
                </a:lnTo>
                <a:lnTo>
                  <a:pt x="1391319" y="181852"/>
                </a:lnTo>
                <a:lnTo>
                  <a:pt x="1391319" y="170991"/>
                </a:lnTo>
                <a:close/>
              </a:path>
              <a:path w="1391920" h="201929">
                <a:moveTo>
                  <a:pt x="1371546" y="173070"/>
                </a:moveTo>
                <a:lnTo>
                  <a:pt x="1368947" y="174147"/>
                </a:lnTo>
                <a:lnTo>
                  <a:pt x="1360871" y="176654"/>
                </a:lnTo>
                <a:lnTo>
                  <a:pt x="1352331" y="178510"/>
                </a:lnTo>
                <a:lnTo>
                  <a:pt x="1345175" y="179729"/>
                </a:lnTo>
                <a:lnTo>
                  <a:pt x="1344878" y="179729"/>
                </a:lnTo>
                <a:lnTo>
                  <a:pt x="1339381" y="180390"/>
                </a:lnTo>
                <a:lnTo>
                  <a:pt x="1332802" y="180860"/>
                </a:lnTo>
                <a:lnTo>
                  <a:pt x="1326153" y="181017"/>
                </a:lnTo>
                <a:lnTo>
                  <a:pt x="1371546" y="181017"/>
                </a:lnTo>
                <a:lnTo>
                  <a:pt x="1371546" y="173070"/>
                </a:lnTo>
                <a:close/>
              </a:path>
              <a:path w="1391920" h="201929">
                <a:moveTo>
                  <a:pt x="1384728" y="96635"/>
                </a:moveTo>
                <a:lnTo>
                  <a:pt x="1328381" y="96635"/>
                </a:lnTo>
                <a:lnTo>
                  <a:pt x="1325561" y="97470"/>
                </a:lnTo>
                <a:lnTo>
                  <a:pt x="1325770" y="97470"/>
                </a:lnTo>
                <a:lnTo>
                  <a:pt x="1322533" y="100348"/>
                </a:lnTo>
                <a:lnTo>
                  <a:pt x="1321697" y="102576"/>
                </a:lnTo>
                <a:lnTo>
                  <a:pt x="1321697" y="108331"/>
                </a:lnTo>
                <a:lnTo>
                  <a:pt x="1322533" y="110559"/>
                </a:lnTo>
                <a:lnTo>
                  <a:pt x="1325874" y="113901"/>
                </a:lnTo>
                <a:lnTo>
                  <a:pt x="1328381" y="114736"/>
                </a:lnTo>
                <a:lnTo>
                  <a:pt x="1371546" y="114736"/>
                </a:lnTo>
                <a:lnTo>
                  <a:pt x="1371546" y="173070"/>
                </a:lnTo>
                <a:lnTo>
                  <a:pt x="1376559" y="170991"/>
                </a:lnTo>
                <a:lnTo>
                  <a:pt x="1391319" y="170991"/>
                </a:lnTo>
                <a:lnTo>
                  <a:pt x="1391319" y="103226"/>
                </a:lnTo>
                <a:lnTo>
                  <a:pt x="1390484" y="100812"/>
                </a:lnTo>
                <a:lnTo>
                  <a:pt x="1387142" y="97470"/>
                </a:lnTo>
                <a:lnTo>
                  <a:pt x="1384728" y="96635"/>
                </a:lnTo>
                <a:close/>
              </a:path>
              <a:path w="1391920" h="201929">
                <a:moveTo>
                  <a:pt x="1385829" y="20608"/>
                </a:moveTo>
                <a:lnTo>
                  <a:pt x="1321976" y="20608"/>
                </a:lnTo>
                <a:lnTo>
                  <a:pt x="1329599" y="20869"/>
                </a:lnTo>
                <a:lnTo>
                  <a:pt x="1336875" y="21652"/>
                </a:lnTo>
                <a:lnTo>
                  <a:pt x="1374610" y="37595"/>
                </a:lnTo>
                <a:lnTo>
                  <a:pt x="1376838" y="39081"/>
                </a:lnTo>
                <a:lnTo>
                  <a:pt x="1378973" y="39730"/>
                </a:lnTo>
                <a:lnTo>
                  <a:pt x="1383243" y="39359"/>
                </a:lnTo>
                <a:lnTo>
                  <a:pt x="1385006" y="38616"/>
                </a:lnTo>
                <a:lnTo>
                  <a:pt x="1387791" y="35832"/>
                </a:lnTo>
                <a:lnTo>
                  <a:pt x="1388813" y="34068"/>
                </a:lnTo>
                <a:lnTo>
                  <a:pt x="1389370" y="32026"/>
                </a:lnTo>
                <a:lnTo>
                  <a:pt x="1390078" y="30076"/>
                </a:lnTo>
                <a:lnTo>
                  <a:pt x="1390205" y="27941"/>
                </a:lnTo>
                <a:lnTo>
                  <a:pt x="1389091" y="23857"/>
                </a:lnTo>
                <a:lnTo>
                  <a:pt x="1387699" y="22000"/>
                </a:lnTo>
                <a:lnTo>
                  <a:pt x="1385829" y="20608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 descr=""/>
          <p:cNvGrpSpPr/>
          <p:nvPr/>
        </p:nvGrpSpPr>
        <p:grpSpPr>
          <a:xfrm>
            <a:off x="2858551" y="806258"/>
            <a:ext cx="13780135" cy="4481830"/>
            <a:chOff x="2858551" y="806258"/>
            <a:chExt cx="13780135" cy="4481830"/>
          </a:xfrm>
        </p:grpSpPr>
        <p:sp>
          <p:nvSpPr>
            <p:cNvPr id="11" name="object 11" descr=""/>
            <p:cNvSpPr/>
            <p:nvPr/>
          </p:nvSpPr>
          <p:spPr>
            <a:xfrm>
              <a:off x="2858551" y="2010409"/>
              <a:ext cx="13780135" cy="3277870"/>
            </a:xfrm>
            <a:custGeom>
              <a:avLst/>
              <a:gdLst/>
              <a:ahLst/>
              <a:cxnLst/>
              <a:rect l="l" t="t" r="r" b="b"/>
              <a:pathLst>
                <a:path w="13780135" h="3277870">
                  <a:moveTo>
                    <a:pt x="10470" y="0"/>
                  </a:moveTo>
                  <a:lnTo>
                    <a:pt x="0" y="0"/>
                  </a:lnTo>
                  <a:lnTo>
                    <a:pt x="0" y="3015614"/>
                  </a:lnTo>
                  <a:lnTo>
                    <a:pt x="4217" y="3062668"/>
                  </a:lnTo>
                  <a:lnTo>
                    <a:pt x="16377" y="3106955"/>
                  </a:lnTo>
                  <a:lnTo>
                    <a:pt x="35739" y="3147736"/>
                  </a:lnTo>
                  <a:lnTo>
                    <a:pt x="61565" y="3184271"/>
                  </a:lnTo>
                  <a:lnTo>
                    <a:pt x="93115" y="3215821"/>
                  </a:lnTo>
                  <a:lnTo>
                    <a:pt x="129650" y="3241647"/>
                  </a:lnTo>
                  <a:lnTo>
                    <a:pt x="170431" y="3261010"/>
                  </a:lnTo>
                  <a:lnTo>
                    <a:pt x="214718" y="3273169"/>
                  </a:lnTo>
                  <a:lnTo>
                    <a:pt x="261771" y="3277387"/>
                  </a:lnTo>
                  <a:lnTo>
                    <a:pt x="261771" y="3256445"/>
                  </a:lnTo>
                  <a:lnTo>
                    <a:pt x="213236" y="3251552"/>
                  </a:lnTo>
                  <a:lnTo>
                    <a:pt x="168029" y="3237519"/>
                  </a:lnTo>
                  <a:lnTo>
                    <a:pt x="127121" y="3215315"/>
                  </a:lnTo>
                  <a:lnTo>
                    <a:pt x="91479" y="3185907"/>
                  </a:lnTo>
                  <a:lnTo>
                    <a:pt x="62071" y="3150265"/>
                  </a:lnTo>
                  <a:lnTo>
                    <a:pt x="39867" y="3109357"/>
                  </a:lnTo>
                  <a:lnTo>
                    <a:pt x="25834" y="3064150"/>
                  </a:lnTo>
                  <a:lnTo>
                    <a:pt x="20941" y="3015614"/>
                  </a:lnTo>
                  <a:lnTo>
                    <a:pt x="20941" y="20941"/>
                  </a:lnTo>
                  <a:lnTo>
                    <a:pt x="10470" y="20941"/>
                  </a:lnTo>
                  <a:lnTo>
                    <a:pt x="10470" y="0"/>
                  </a:lnTo>
                  <a:close/>
                </a:path>
                <a:path w="13780135" h="3277870">
                  <a:moveTo>
                    <a:pt x="13517913" y="3256445"/>
                  </a:moveTo>
                  <a:lnTo>
                    <a:pt x="261771" y="3256445"/>
                  </a:lnTo>
                  <a:lnTo>
                    <a:pt x="261771" y="3277387"/>
                  </a:lnTo>
                  <a:lnTo>
                    <a:pt x="13517913" y="3277387"/>
                  </a:lnTo>
                  <a:lnTo>
                    <a:pt x="13517913" y="3256445"/>
                  </a:lnTo>
                  <a:close/>
                </a:path>
                <a:path w="13780135" h="3277870">
                  <a:moveTo>
                    <a:pt x="13769214" y="10470"/>
                  </a:moveTo>
                  <a:lnTo>
                    <a:pt x="13758743" y="10470"/>
                  </a:lnTo>
                  <a:lnTo>
                    <a:pt x="13758743" y="3015614"/>
                  </a:lnTo>
                  <a:lnTo>
                    <a:pt x="13753850" y="3064150"/>
                  </a:lnTo>
                  <a:lnTo>
                    <a:pt x="13739817" y="3109357"/>
                  </a:lnTo>
                  <a:lnTo>
                    <a:pt x="13717613" y="3150265"/>
                  </a:lnTo>
                  <a:lnTo>
                    <a:pt x="13688205" y="3185907"/>
                  </a:lnTo>
                  <a:lnTo>
                    <a:pt x="13652563" y="3215315"/>
                  </a:lnTo>
                  <a:lnTo>
                    <a:pt x="13611654" y="3237519"/>
                  </a:lnTo>
                  <a:lnTo>
                    <a:pt x="13566448" y="3251552"/>
                  </a:lnTo>
                  <a:lnTo>
                    <a:pt x="13517913" y="3256445"/>
                  </a:lnTo>
                  <a:lnTo>
                    <a:pt x="13517913" y="3277387"/>
                  </a:lnTo>
                  <a:lnTo>
                    <a:pt x="13564966" y="3273169"/>
                  </a:lnTo>
                  <a:lnTo>
                    <a:pt x="13609253" y="3261010"/>
                  </a:lnTo>
                  <a:lnTo>
                    <a:pt x="13650034" y="3241647"/>
                  </a:lnTo>
                  <a:lnTo>
                    <a:pt x="13686569" y="3215821"/>
                  </a:lnTo>
                  <a:lnTo>
                    <a:pt x="13718119" y="3184271"/>
                  </a:lnTo>
                  <a:lnTo>
                    <a:pt x="13743945" y="3147736"/>
                  </a:lnTo>
                  <a:lnTo>
                    <a:pt x="13763308" y="3106955"/>
                  </a:lnTo>
                  <a:lnTo>
                    <a:pt x="13775467" y="3062668"/>
                  </a:lnTo>
                  <a:lnTo>
                    <a:pt x="13779685" y="3015614"/>
                  </a:lnTo>
                  <a:lnTo>
                    <a:pt x="13779685" y="20941"/>
                  </a:lnTo>
                  <a:lnTo>
                    <a:pt x="13769214" y="20941"/>
                  </a:lnTo>
                  <a:lnTo>
                    <a:pt x="13769214" y="10470"/>
                  </a:lnTo>
                  <a:close/>
                </a:path>
                <a:path w="13780135" h="3277870">
                  <a:moveTo>
                    <a:pt x="13769214" y="0"/>
                  </a:moveTo>
                  <a:lnTo>
                    <a:pt x="10470" y="0"/>
                  </a:lnTo>
                  <a:lnTo>
                    <a:pt x="10470" y="20941"/>
                  </a:lnTo>
                  <a:lnTo>
                    <a:pt x="20941" y="20941"/>
                  </a:lnTo>
                  <a:lnTo>
                    <a:pt x="20941" y="10470"/>
                  </a:lnTo>
                  <a:lnTo>
                    <a:pt x="13769214" y="10470"/>
                  </a:lnTo>
                  <a:lnTo>
                    <a:pt x="13769214" y="0"/>
                  </a:lnTo>
                  <a:close/>
                </a:path>
                <a:path w="13780135" h="3277870">
                  <a:moveTo>
                    <a:pt x="13758743" y="10470"/>
                  </a:moveTo>
                  <a:lnTo>
                    <a:pt x="20941" y="10470"/>
                  </a:lnTo>
                  <a:lnTo>
                    <a:pt x="20941" y="20941"/>
                  </a:lnTo>
                  <a:lnTo>
                    <a:pt x="13758743" y="20941"/>
                  </a:lnTo>
                  <a:lnTo>
                    <a:pt x="13758743" y="10470"/>
                  </a:lnTo>
                  <a:close/>
                </a:path>
                <a:path w="13780135" h="3277870">
                  <a:moveTo>
                    <a:pt x="13779685" y="0"/>
                  </a:moveTo>
                  <a:lnTo>
                    <a:pt x="13769214" y="0"/>
                  </a:lnTo>
                  <a:lnTo>
                    <a:pt x="13769214" y="20941"/>
                  </a:lnTo>
                  <a:lnTo>
                    <a:pt x="13779685" y="20941"/>
                  </a:lnTo>
                  <a:lnTo>
                    <a:pt x="13779685" y="0"/>
                  </a:lnTo>
                  <a:close/>
                </a:path>
              </a:pathLst>
            </a:custGeom>
            <a:solidFill>
              <a:srgbClr val="F0E7FF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2" name="object 12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41761" y="3298328"/>
              <a:ext cx="366491" cy="387423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38014" y="3373894"/>
              <a:ext cx="5700174" cy="220370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041761" y="3910875"/>
              <a:ext cx="356019" cy="37695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511867" y="3981205"/>
              <a:ext cx="4342382" cy="275386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41761" y="4512951"/>
              <a:ext cx="366491" cy="387423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527901" y="4587905"/>
              <a:ext cx="4520269" cy="275997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79855" y="2395973"/>
              <a:ext cx="11971722" cy="735493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858551" y="806258"/>
              <a:ext cx="13779685" cy="1221152"/>
            </a:xfrm>
            <a:prstGeom prst="rect">
              <a:avLst/>
            </a:prstGeom>
          </p:spPr>
        </p:pic>
      </p:grpSp>
      <p:pic>
        <p:nvPicPr>
          <p:cNvPr id="20" name="object 20" descr="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858551" y="6052171"/>
            <a:ext cx="13779685" cy="24292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7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3" y="2057453"/>
            <a:ext cx="1042669" cy="1009015"/>
            <a:chOff x="115013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89" y="2119175"/>
              <a:ext cx="590058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3" y="2248731"/>
              <a:ext cx="363850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4" y="2118086"/>
              <a:ext cx="225545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29" y="2173408"/>
              <a:ext cx="108517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29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500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48" y="9603989"/>
              <a:ext cx="1960116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7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36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1" name="object 71" descr=""/>
          <p:cNvSpPr/>
          <p:nvPr/>
        </p:nvSpPr>
        <p:spPr>
          <a:xfrm>
            <a:off x="14153337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2" name="object 72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6931943" y="2373438"/>
            <a:ext cx="12732702" cy="7598296"/>
          </a:xfrm>
          <a:prstGeom prst="rect">
            <a:avLst/>
          </a:prstGeom>
        </p:spPr>
      </p:pic>
      <p:pic>
        <p:nvPicPr>
          <p:cNvPr id="73" name="object 73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4" name="object 74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5" name="object 75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6" name="object 76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7" name="object 77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8" name="object 78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0" name="object 80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1" name="object 81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2" name="object 82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397832"/>
            <a:ext cx="5667238" cy="7612333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795787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7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3" y="925253"/>
              <a:ext cx="369308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62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7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4" y="568948"/>
            <a:ext cx="2815590" cy="2038350"/>
            <a:chOff x="11564934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5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3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3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76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76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2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4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4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947178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0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34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48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61" y="1123353"/>
                  </a:lnTo>
                  <a:lnTo>
                    <a:pt x="1026248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0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72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17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18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295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7991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04" y="862025"/>
                  </a:lnTo>
                  <a:lnTo>
                    <a:pt x="797991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5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95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70" y="270921"/>
              <a:ext cx="58917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9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500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0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48" y="9603989"/>
              <a:ext cx="1960116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6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8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53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599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9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80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10" y="1868119"/>
                  </a:lnTo>
                  <a:lnTo>
                    <a:pt x="23710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10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10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1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70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97832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818823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53" y="143324"/>
              <a:ext cx="1474088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5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68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51" y="498335"/>
              <a:ext cx="706176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11" y="2057453"/>
            <a:ext cx="1042669" cy="1009015"/>
            <a:chOff x="115011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1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1" y="2119175"/>
              <a:ext cx="590055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54" y="2057453"/>
              <a:ext cx="66111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11" y="2248731"/>
              <a:ext cx="363847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87" y="2118086"/>
              <a:ext cx="225538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1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80" y="2578218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820901" y="2561195"/>
              <a:ext cx="19894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95724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8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1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3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1005204" y="2397832"/>
            <a:ext cx="5664749" cy="7612333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6" cstate="print"/>
          <a:stretch>
            <a:fillRect/>
          </a:stretch>
        </p:blipFill>
        <p:spPr>
          <a:xfrm>
            <a:off x="0" y="712020"/>
            <a:ext cx="8188232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408303"/>
            <a:ext cx="5664749" cy="7601862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461260" cy="1099820"/>
            <a:chOff x="0" y="712020"/>
            <a:chExt cx="2461260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461260" cy="1099820"/>
            </a:xfrm>
            <a:custGeom>
              <a:avLst/>
              <a:gdLst/>
              <a:ahLst/>
              <a:cxnLst/>
              <a:rect l="l" t="t" r="r" b="b"/>
              <a:pathLst>
                <a:path w="2461260" h="1099820">
                  <a:moveTo>
                    <a:pt x="2057529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2057529" y="1099442"/>
                  </a:lnTo>
                  <a:lnTo>
                    <a:pt x="2104542" y="1096730"/>
                  </a:lnTo>
                  <a:lnTo>
                    <a:pt x="2149962" y="1088795"/>
                  </a:lnTo>
                  <a:lnTo>
                    <a:pt x="2193487" y="1075941"/>
                  </a:lnTo>
                  <a:lnTo>
                    <a:pt x="2234815" y="1058468"/>
                  </a:lnTo>
                  <a:lnTo>
                    <a:pt x="2273641" y="1036680"/>
                  </a:lnTo>
                  <a:lnTo>
                    <a:pt x="2309665" y="1010879"/>
                  </a:lnTo>
                  <a:lnTo>
                    <a:pt x="2342584" y="981369"/>
                  </a:lnTo>
                  <a:lnTo>
                    <a:pt x="2372095" y="948450"/>
                  </a:lnTo>
                  <a:lnTo>
                    <a:pt x="2397895" y="912426"/>
                  </a:lnTo>
                  <a:lnTo>
                    <a:pt x="2419683" y="873599"/>
                  </a:lnTo>
                  <a:lnTo>
                    <a:pt x="2437156" y="832272"/>
                  </a:lnTo>
                  <a:lnTo>
                    <a:pt x="2450011" y="788747"/>
                  </a:lnTo>
                  <a:lnTo>
                    <a:pt x="2457946" y="743327"/>
                  </a:lnTo>
                  <a:lnTo>
                    <a:pt x="2460658" y="696313"/>
                  </a:lnTo>
                  <a:lnTo>
                    <a:pt x="2460658" y="403129"/>
                  </a:lnTo>
                  <a:lnTo>
                    <a:pt x="2457946" y="356115"/>
                  </a:lnTo>
                  <a:lnTo>
                    <a:pt x="2450011" y="310695"/>
                  </a:lnTo>
                  <a:lnTo>
                    <a:pt x="2437156" y="267170"/>
                  </a:lnTo>
                  <a:lnTo>
                    <a:pt x="2419683" y="225843"/>
                  </a:lnTo>
                  <a:lnTo>
                    <a:pt x="2397895" y="187016"/>
                  </a:lnTo>
                  <a:lnTo>
                    <a:pt x="2372095" y="150992"/>
                  </a:lnTo>
                  <a:lnTo>
                    <a:pt x="2342584" y="118073"/>
                  </a:lnTo>
                  <a:lnTo>
                    <a:pt x="2309665" y="88562"/>
                  </a:lnTo>
                  <a:lnTo>
                    <a:pt x="2273641" y="62762"/>
                  </a:lnTo>
                  <a:lnTo>
                    <a:pt x="2234815" y="40974"/>
                  </a:lnTo>
                  <a:lnTo>
                    <a:pt x="2193487" y="23501"/>
                  </a:lnTo>
                  <a:lnTo>
                    <a:pt x="2149962" y="10646"/>
                  </a:lnTo>
                  <a:lnTo>
                    <a:pt x="2104542" y="2712"/>
                  </a:lnTo>
                  <a:lnTo>
                    <a:pt x="2057529" y="0"/>
                  </a:lnTo>
                  <a:close/>
                </a:path>
              </a:pathLst>
            </a:custGeom>
            <a:solidFill>
              <a:srgbClr val="F0E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44701" y="1029706"/>
              <a:ext cx="1761489" cy="564515"/>
            </a:xfrm>
            <a:custGeom>
              <a:avLst/>
              <a:gdLst/>
              <a:ahLst/>
              <a:cxnLst/>
              <a:rect l="l" t="t" r="r" b="b"/>
              <a:pathLst>
                <a:path w="1761489" h="564515">
                  <a:moveTo>
                    <a:pt x="183449" y="3769"/>
                  </a:moveTo>
                  <a:lnTo>
                    <a:pt x="33297" y="3769"/>
                  </a:lnTo>
                  <a:lnTo>
                    <a:pt x="25876" y="4319"/>
                  </a:lnTo>
                  <a:lnTo>
                    <a:pt x="0" y="37066"/>
                  </a:lnTo>
                  <a:lnTo>
                    <a:pt x="0" y="417788"/>
                  </a:lnTo>
                  <a:lnTo>
                    <a:pt x="25247" y="450536"/>
                  </a:lnTo>
                  <a:lnTo>
                    <a:pt x="32669" y="451085"/>
                  </a:lnTo>
                  <a:lnTo>
                    <a:pt x="40325" y="450536"/>
                  </a:lnTo>
                  <a:lnTo>
                    <a:pt x="65338" y="417788"/>
                  </a:lnTo>
                  <a:lnTo>
                    <a:pt x="65338" y="274546"/>
                  </a:lnTo>
                  <a:lnTo>
                    <a:pt x="183449" y="274546"/>
                  </a:lnTo>
                  <a:lnTo>
                    <a:pt x="246903" y="265751"/>
                  </a:lnTo>
                  <a:lnTo>
                    <a:pt x="294022" y="239364"/>
                  </a:lnTo>
                  <a:lnTo>
                    <a:pt x="308687" y="222401"/>
                  </a:lnTo>
                  <a:lnTo>
                    <a:pt x="65338" y="222401"/>
                  </a:lnTo>
                  <a:lnTo>
                    <a:pt x="65338" y="55914"/>
                  </a:lnTo>
                  <a:lnTo>
                    <a:pt x="308373" y="55914"/>
                  </a:lnTo>
                  <a:lnTo>
                    <a:pt x="294022" y="39579"/>
                  </a:lnTo>
                  <a:lnTo>
                    <a:pt x="272504" y="23912"/>
                  </a:lnTo>
                  <a:lnTo>
                    <a:pt x="246903" y="12722"/>
                  </a:lnTo>
                  <a:lnTo>
                    <a:pt x="217218" y="6007"/>
                  </a:lnTo>
                  <a:lnTo>
                    <a:pt x="183449" y="3769"/>
                  </a:lnTo>
                  <a:close/>
                </a:path>
                <a:path w="1761489" h="564515">
                  <a:moveTo>
                    <a:pt x="308373" y="55914"/>
                  </a:moveTo>
                  <a:lnTo>
                    <a:pt x="174026" y="55914"/>
                  </a:lnTo>
                  <a:lnTo>
                    <a:pt x="196132" y="57249"/>
                  </a:lnTo>
                  <a:lnTo>
                    <a:pt x="215333" y="61254"/>
                  </a:lnTo>
                  <a:lnTo>
                    <a:pt x="255738" y="88897"/>
                  </a:lnTo>
                  <a:lnTo>
                    <a:pt x="269520" y="138843"/>
                  </a:lnTo>
                  <a:lnTo>
                    <a:pt x="267989" y="158319"/>
                  </a:lnTo>
                  <a:lnTo>
                    <a:pt x="245018" y="201669"/>
                  </a:lnTo>
                  <a:lnTo>
                    <a:pt x="196132" y="221105"/>
                  </a:lnTo>
                  <a:lnTo>
                    <a:pt x="174026" y="222401"/>
                  </a:lnTo>
                  <a:lnTo>
                    <a:pt x="308687" y="222401"/>
                  </a:lnTo>
                  <a:lnTo>
                    <a:pt x="311063" y="219653"/>
                  </a:lnTo>
                  <a:lnTo>
                    <a:pt x="323236" y="196329"/>
                  </a:lnTo>
                  <a:lnTo>
                    <a:pt x="330539" y="169392"/>
                  </a:lnTo>
                  <a:lnTo>
                    <a:pt x="332974" y="138843"/>
                  </a:lnTo>
                  <a:lnTo>
                    <a:pt x="330539" y="108609"/>
                  </a:lnTo>
                  <a:lnTo>
                    <a:pt x="323236" y="81987"/>
                  </a:lnTo>
                  <a:lnTo>
                    <a:pt x="311063" y="58977"/>
                  </a:lnTo>
                  <a:lnTo>
                    <a:pt x="308373" y="55914"/>
                  </a:lnTo>
                  <a:close/>
                </a:path>
                <a:path w="1761489" h="564515">
                  <a:moveTo>
                    <a:pt x="432083" y="136959"/>
                  </a:moveTo>
                  <a:lnTo>
                    <a:pt x="411979" y="136959"/>
                  </a:lnTo>
                  <a:lnTo>
                    <a:pt x="404231" y="139891"/>
                  </a:lnTo>
                  <a:lnTo>
                    <a:pt x="390618" y="170884"/>
                  </a:lnTo>
                  <a:lnTo>
                    <a:pt x="390618" y="415903"/>
                  </a:lnTo>
                  <a:lnTo>
                    <a:pt x="411979" y="450457"/>
                  </a:lnTo>
                  <a:lnTo>
                    <a:pt x="422031" y="450457"/>
                  </a:lnTo>
                  <a:lnTo>
                    <a:pt x="453562" y="423638"/>
                  </a:lnTo>
                  <a:lnTo>
                    <a:pt x="454072" y="415903"/>
                  </a:lnTo>
                  <a:lnTo>
                    <a:pt x="454072" y="170884"/>
                  </a:lnTo>
                  <a:lnTo>
                    <a:pt x="432083" y="136959"/>
                  </a:lnTo>
                  <a:close/>
                </a:path>
                <a:path w="1761489" h="564515">
                  <a:moveTo>
                    <a:pt x="422031" y="0"/>
                  </a:moveTo>
                  <a:lnTo>
                    <a:pt x="384964" y="20418"/>
                  </a:lnTo>
                  <a:lnTo>
                    <a:pt x="382451" y="35810"/>
                  </a:lnTo>
                  <a:lnTo>
                    <a:pt x="383079" y="43820"/>
                  </a:lnTo>
                  <a:lnTo>
                    <a:pt x="413118" y="71031"/>
                  </a:lnTo>
                  <a:lnTo>
                    <a:pt x="422031" y="71620"/>
                  </a:lnTo>
                  <a:lnTo>
                    <a:pt x="430905" y="71031"/>
                  </a:lnTo>
                  <a:lnTo>
                    <a:pt x="460944" y="43820"/>
                  </a:lnTo>
                  <a:lnTo>
                    <a:pt x="461611" y="35810"/>
                  </a:lnTo>
                  <a:lnTo>
                    <a:pt x="460944" y="27564"/>
                  </a:lnTo>
                  <a:lnTo>
                    <a:pt x="430905" y="588"/>
                  </a:lnTo>
                  <a:lnTo>
                    <a:pt x="422031" y="0"/>
                  </a:lnTo>
                  <a:close/>
                </a:path>
                <a:path w="1761489" h="564515">
                  <a:moveTo>
                    <a:pt x="861269" y="3769"/>
                  </a:moveTo>
                  <a:lnTo>
                    <a:pt x="740016" y="3769"/>
                  </a:lnTo>
                  <a:lnTo>
                    <a:pt x="732006" y="4358"/>
                  </a:lnTo>
                  <a:lnTo>
                    <a:pt x="704834" y="38951"/>
                  </a:lnTo>
                  <a:lnTo>
                    <a:pt x="704834" y="411505"/>
                  </a:lnTo>
                  <a:lnTo>
                    <a:pt x="724938" y="444489"/>
                  </a:lnTo>
                  <a:lnTo>
                    <a:pt x="740016" y="446687"/>
                  </a:lnTo>
                  <a:lnTo>
                    <a:pt x="861269" y="446687"/>
                  </a:lnTo>
                  <a:lnTo>
                    <a:pt x="913257" y="443075"/>
                  </a:lnTo>
                  <a:lnTo>
                    <a:pt x="958648" y="432238"/>
                  </a:lnTo>
                  <a:lnTo>
                    <a:pt x="997443" y="414018"/>
                  </a:lnTo>
                  <a:lnTo>
                    <a:pt x="1026696" y="392029"/>
                  </a:lnTo>
                  <a:lnTo>
                    <a:pt x="770172" y="392029"/>
                  </a:lnTo>
                  <a:lnTo>
                    <a:pt x="770172" y="58427"/>
                  </a:lnTo>
                  <a:lnTo>
                    <a:pt x="1026358" y="58427"/>
                  </a:lnTo>
                  <a:lnTo>
                    <a:pt x="996972" y="35928"/>
                  </a:lnTo>
                  <a:lnTo>
                    <a:pt x="958105" y="18101"/>
                  </a:lnTo>
                  <a:lnTo>
                    <a:pt x="912786" y="7342"/>
                  </a:lnTo>
                  <a:lnTo>
                    <a:pt x="861269" y="3769"/>
                  </a:lnTo>
                  <a:close/>
                </a:path>
                <a:path w="1761489" h="564515">
                  <a:moveTo>
                    <a:pt x="1026358" y="58427"/>
                  </a:moveTo>
                  <a:lnTo>
                    <a:pt x="857499" y="58427"/>
                  </a:lnTo>
                  <a:lnTo>
                    <a:pt x="895784" y="61019"/>
                  </a:lnTo>
                  <a:lnTo>
                    <a:pt x="928963" y="68793"/>
                  </a:lnTo>
                  <a:lnTo>
                    <a:pt x="980009" y="99892"/>
                  </a:lnTo>
                  <a:lnTo>
                    <a:pt x="1011107" y="151880"/>
                  </a:lnTo>
                  <a:lnTo>
                    <a:pt x="1021473" y="224914"/>
                  </a:lnTo>
                  <a:lnTo>
                    <a:pt x="1020845" y="245293"/>
                  </a:lnTo>
                  <a:lnTo>
                    <a:pt x="1011421" y="298420"/>
                  </a:lnTo>
                  <a:lnTo>
                    <a:pt x="990336" y="339531"/>
                  </a:lnTo>
                  <a:lnTo>
                    <a:pt x="957392" y="368784"/>
                  </a:lnTo>
                  <a:lnTo>
                    <a:pt x="913335" y="386375"/>
                  </a:lnTo>
                  <a:lnTo>
                    <a:pt x="857499" y="392029"/>
                  </a:lnTo>
                  <a:lnTo>
                    <a:pt x="1026696" y="392029"/>
                  </a:lnTo>
                  <a:lnTo>
                    <a:pt x="1055556" y="357947"/>
                  </a:lnTo>
                  <a:lnTo>
                    <a:pt x="1074247" y="319780"/>
                  </a:lnTo>
                  <a:lnTo>
                    <a:pt x="1085555" y="275331"/>
                  </a:lnTo>
                  <a:lnTo>
                    <a:pt x="1089325" y="224914"/>
                  </a:lnTo>
                  <a:lnTo>
                    <a:pt x="1085594" y="174379"/>
                  </a:lnTo>
                  <a:lnTo>
                    <a:pt x="1074404" y="130205"/>
                  </a:lnTo>
                  <a:lnTo>
                    <a:pt x="1055752" y="92392"/>
                  </a:lnTo>
                  <a:lnTo>
                    <a:pt x="1029706" y="61019"/>
                  </a:lnTo>
                  <a:lnTo>
                    <a:pt x="1026358" y="58427"/>
                  </a:lnTo>
                  <a:close/>
                </a:path>
                <a:path w="1761489" h="564515">
                  <a:moveTo>
                    <a:pt x="1353900" y="267007"/>
                  </a:moveTo>
                  <a:lnTo>
                    <a:pt x="1332540" y="267007"/>
                  </a:lnTo>
                  <a:lnTo>
                    <a:pt x="1300342" y="267557"/>
                  </a:lnTo>
                  <a:lnTo>
                    <a:pt x="1246312" y="271955"/>
                  </a:lnTo>
                  <a:lnTo>
                    <a:pt x="1206065" y="280632"/>
                  </a:lnTo>
                  <a:lnTo>
                    <a:pt x="1167309" y="304074"/>
                  </a:lnTo>
                  <a:lnTo>
                    <a:pt x="1151407" y="341416"/>
                  </a:lnTo>
                  <a:lnTo>
                    <a:pt x="1150346" y="357476"/>
                  </a:lnTo>
                  <a:lnTo>
                    <a:pt x="1151250" y="370630"/>
                  </a:lnTo>
                  <a:lnTo>
                    <a:pt x="1172689" y="415982"/>
                  </a:lnTo>
                  <a:lnTo>
                    <a:pt x="1204376" y="439777"/>
                  </a:lnTo>
                  <a:lnTo>
                    <a:pt x="1246548" y="451556"/>
                  </a:lnTo>
                  <a:lnTo>
                    <a:pt x="1262176" y="452342"/>
                  </a:lnTo>
                  <a:lnTo>
                    <a:pt x="1274701" y="451792"/>
                  </a:lnTo>
                  <a:lnTo>
                    <a:pt x="1317658" y="438677"/>
                  </a:lnTo>
                  <a:lnTo>
                    <a:pt x="1347696" y="409542"/>
                  </a:lnTo>
                  <a:lnTo>
                    <a:pt x="1274741" y="407108"/>
                  </a:lnTo>
                  <a:lnTo>
                    <a:pt x="1261076" y="406204"/>
                  </a:lnTo>
                  <a:lnTo>
                    <a:pt x="1222360" y="384569"/>
                  </a:lnTo>
                  <a:lnTo>
                    <a:pt x="1213172" y="353706"/>
                  </a:lnTo>
                  <a:lnTo>
                    <a:pt x="1213769" y="346010"/>
                  </a:lnTo>
                  <a:lnTo>
                    <a:pt x="1213839" y="345107"/>
                  </a:lnTo>
                  <a:lnTo>
                    <a:pt x="1238930" y="316325"/>
                  </a:lnTo>
                  <a:lnTo>
                    <a:pt x="1292646" y="307058"/>
                  </a:lnTo>
                  <a:lnTo>
                    <a:pt x="1333168" y="305959"/>
                  </a:lnTo>
                  <a:lnTo>
                    <a:pt x="1353900" y="305959"/>
                  </a:lnTo>
                  <a:lnTo>
                    <a:pt x="1353900" y="267007"/>
                  </a:lnTo>
                  <a:close/>
                </a:path>
                <a:path w="1761489" h="564515">
                  <a:moveTo>
                    <a:pt x="1414213" y="378208"/>
                  </a:moveTo>
                  <a:lnTo>
                    <a:pt x="1360183" y="378208"/>
                  </a:lnTo>
                  <a:lnTo>
                    <a:pt x="1357120" y="389438"/>
                  </a:lnTo>
                  <a:lnTo>
                    <a:pt x="1354529" y="395941"/>
                  </a:lnTo>
                  <a:lnTo>
                    <a:pt x="1354529" y="429096"/>
                  </a:lnTo>
                  <a:lnTo>
                    <a:pt x="1357251" y="437054"/>
                  </a:lnTo>
                  <a:lnTo>
                    <a:pt x="1362696" y="442918"/>
                  </a:lnTo>
                  <a:lnTo>
                    <a:pt x="1368141" y="448363"/>
                  </a:lnTo>
                  <a:lnTo>
                    <a:pt x="1375470" y="451085"/>
                  </a:lnTo>
                  <a:lnTo>
                    <a:pt x="1394318" y="451085"/>
                  </a:lnTo>
                  <a:lnTo>
                    <a:pt x="1401648" y="448363"/>
                  </a:lnTo>
                  <a:lnTo>
                    <a:pt x="1406674" y="442918"/>
                  </a:lnTo>
                  <a:lnTo>
                    <a:pt x="1411700" y="437054"/>
                  </a:lnTo>
                  <a:lnTo>
                    <a:pt x="1414213" y="429096"/>
                  </a:lnTo>
                  <a:lnTo>
                    <a:pt x="1414213" y="378208"/>
                  </a:lnTo>
                  <a:close/>
                </a:path>
                <a:path w="1761489" h="564515">
                  <a:moveTo>
                    <a:pt x="1398411" y="183449"/>
                  </a:moveTo>
                  <a:lnTo>
                    <a:pt x="1289190" y="183449"/>
                  </a:lnTo>
                  <a:lnTo>
                    <a:pt x="1305250" y="184431"/>
                  </a:lnTo>
                  <a:lnTo>
                    <a:pt x="1318875" y="187376"/>
                  </a:lnTo>
                  <a:lnTo>
                    <a:pt x="1350131" y="219888"/>
                  </a:lnTo>
                  <a:lnTo>
                    <a:pt x="1353900" y="250673"/>
                  </a:lnTo>
                  <a:lnTo>
                    <a:pt x="1353900" y="322922"/>
                  </a:lnTo>
                  <a:lnTo>
                    <a:pt x="1343220" y="366271"/>
                  </a:lnTo>
                  <a:lnTo>
                    <a:pt x="1331410" y="383077"/>
                  </a:lnTo>
                  <a:lnTo>
                    <a:pt x="1331283" y="383234"/>
                  </a:lnTo>
                  <a:lnTo>
                    <a:pt x="1296572" y="404437"/>
                  </a:lnTo>
                  <a:lnTo>
                    <a:pt x="1274741" y="407108"/>
                  </a:lnTo>
                  <a:lnTo>
                    <a:pt x="1349023" y="407108"/>
                  </a:lnTo>
                  <a:lnTo>
                    <a:pt x="1352958" y="399883"/>
                  </a:lnTo>
                  <a:lnTo>
                    <a:pt x="1354529" y="395941"/>
                  </a:lnTo>
                  <a:lnTo>
                    <a:pt x="1354529" y="378208"/>
                  </a:lnTo>
                  <a:lnTo>
                    <a:pt x="1414213" y="378208"/>
                  </a:lnTo>
                  <a:lnTo>
                    <a:pt x="1414213" y="305959"/>
                  </a:lnTo>
                  <a:lnTo>
                    <a:pt x="1362068" y="305959"/>
                  </a:lnTo>
                  <a:lnTo>
                    <a:pt x="1362068" y="267007"/>
                  </a:lnTo>
                  <a:lnTo>
                    <a:pt x="1414213" y="267007"/>
                  </a:lnTo>
                  <a:lnTo>
                    <a:pt x="1414213" y="257583"/>
                  </a:lnTo>
                  <a:lnTo>
                    <a:pt x="1413388" y="237204"/>
                  </a:lnTo>
                  <a:lnTo>
                    <a:pt x="1410914" y="218789"/>
                  </a:lnTo>
                  <a:lnTo>
                    <a:pt x="1406792" y="202336"/>
                  </a:lnTo>
                  <a:lnTo>
                    <a:pt x="1401019" y="187847"/>
                  </a:lnTo>
                  <a:lnTo>
                    <a:pt x="1398411" y="183449"/>
                  </a:lnTo>
                  <a:close/>
                </a:path>
                <a:path w="1761489" h="564515">
                  <a:moveTo>
                    <a:pt x="1360183" y="378208"/>
                  </a:moveTo>
                  <a:lnTo>
                    <a:pt x="1354529" y="378208"/>
                  </a:lnTo>
                  <a:lnTo>
                    <a:pt x="1354529" y="395941"/>
                  </a:lnTo>
                  <a:lnTo>
                    <a:pt x="1357120" y="389438"/>
                  </a:lnTo>
                  <a:lnTo>
                    <a:pt x="1360183" y="378208"/>
                  </a:lnTo>
                  <a:close/>
                </a:path>
                <a:path w="1761489" h="564515">
                  <a:moveTo>
                    <a:pt x="1414213" y="267007"/>
                  </a:moveTo>
                  <a:lnTo>
                    <a:pt x="1362068" y="267007"/>
                  </a:lnTo>
                  <a:lnTo>
                    <a:pt x="1362068" y="305959"/>
                  </a:lnTo>
                  <a:lnTo>
                    <a:pt x="1414213" y="305959"/>
                  </a:lnTo>
                  <a:lnTo>
                    <a:pt x="1414213" y="267007"/>
                  </a:lnTo>
                  <a:close/>
                </a:path>
                <a:path w="1761489" h="564515">
                  <a:moveTo>
                    <a:pt x="1291075" y="134446"/>
                  </a:moveTo>
                  <a:lnTo>
                    <a:pt x="1278942" y="134799"/>
                  </a:lnTo>
                  <a:lnTo>
                    <a:pt x="1266416" y="135859"/>
                  </a:lnTo>
                  <a:lnTo>
                    <a:pt x="1252636" y="137744"/>
                  </a:lnTo>
                  <a:lnTo>
                    <a:pt x="1252864" y="137744"/>
                  </a:lnTo>
                  <a:lnTo>
                    <a:pt x="1240187" y="140100"/>
                  </a:lnTo>
                  <a:lnTo>
                    <a:pt x="1226640" y="143398"/>
                  </a:lnTo>
                  <a:lnTo>
                    <a:pt x="1213015" y="147639"/>
                  </a:lnTo>
                  <a:lnTo>
                    <a:pt x="1199311" y="152822"/>
                  </a:lnTo>
                  <a:lnTo>
                    <a:pt x="1185529" y="158948"/>
                  </a:lnTo>
                  <a:lnTo>
                    <a:pt x="1178827" y="161461"/>
                  </a:lnTo>
                  <a:lnTo>
                    <a:pt x="1174011" y="165230"/>
                  </a:lnTo>
                  <a:lnTo>
                    <a:pt x="1171079" y="170256"/>
                  </a:lnTo>
                  <a:lnTo>
                    <a:pt x="1168566" y="175282"/>
                  </a:lnTo>
                  <a:lnTo>
                    <a:pt x="1167309" y="180518"/>
                  </a:lnTo>
                  <a:lnTo>
                    <a:pt x="1167427" y="187376"/>
                  </a:lnTo>
                  <a:lnTo>
                    <a:pt x="1189298" y="209836"/>
                  </a:lnTo>
                  <a:lnTo>
                    <a:pt x="1195371" y="208789"/>
                  </a:lnTo>
                  <a:lnTo>
                    <a:pt x="1202491" y="205438"/>
                  </a:lnTo>
                  <a:lnTo>
                    <a:pt x="1213996" y="199902"/>
                  </a:lnTo>
                  <a:lnTo>
                    <a:pt x="1225266" y="195229"/>
                  </a:lnTo>
                  <a:lnTo>
                    <a:pt x="1268615" y="184706"/>
                  </a:lnTo>
                  <a:lnTo>
                    <a:pt x="1289190" y="183449"/>
                  </a:lnTo>
                  <a:lnTo>
                    <a:pt x="1398411" y="183449"/>
                  </a:lnTo>
                  <a:lnTo>
                    <a:pt x="1393566" y="175282"/>
                  </a:lnTo>
                  <a:lnTo>
                    <a:pt x="1360183" y="147639"/>
                  </a:lnTo>
                  <a:lnTo>
                    <a:pt x="1311179" y="135270"/>
                  </a:lnTo>
                  <a:lnTo>
                    <a:pt x="1291075" y="134446"/>
                  </a:lnTo>
                  <a:close/>
                </a:path>
                <a:path w="1761489" h="564515">
                  <a:moveTo>
                    <a:pt x="1578804" y="438609"/>
                  </a:moveTo>
                  <a:lnTo>
                    <a:pt x="1541986" y="521450"/>
                  </a:lnTo>
                  <a:lnTo>
                    <a:pt x="1539055" y="528989"/>
                  </a:lnTo>
                  <a:lnTo>
                    <a:pt x="1537798" y="535899"/>
                  </a:lnTo>
                  <a:lnTo>
                    <a:pt x="1538217" y="542182"/>
                  </a:lnTo>
                  <a:lnTo>
                    <a:pt x="1539055" y="548883"/>
                  </a:lnTo>
                  <a:lnTo>
                    <a:pt x="1541777" y="554119"/>
                  </a:lnTo>
                  <a:lnTo>
                    <a:pt x="1546384" y="557888"/>
                  </a:lnTo>
                  <a:lnTo>
                    <a:pt x="1551410" y="562077"/>
                  </a:lnTo>
                  <a:lnTo>
                    <a:pt x="1557693" y="564171"/>
                  </a:lnTo>
                  <a:lnTo>
                    <a:pt x="1573609" y="564171"/>
                  </a:lnTo>
                  <a:lnTo>
                    <a:pt x="1580310" y="562495"/>
                  </a:lnTo>
                  <a:lnTo>
                    <a:pt x="1585336" y="559145"/>
                  </a:lnTo>
                  <a:lnTo>
                    <a:pt x="1590781" y="555794"/>
                  </a:lnTo>
                  <a:lnTo>
                    <a:pt x="1595597" y="549302"/>
                  </a:lnTo>
                  <a:lnTo>
                    <a:pt x="1637754" y="452342"/>
                  </a:lnTo>
                  <a:lnTo>
                    <a:pt x="1584708" y="452342"/>
                  </a:lnTo>
                  <a:lnTo>
                    <a:pt x="1578804" y="438609"/>
                  </a:lnTo>
                  <a:close/>
                </a:path>
                <a:path w="1761489" h="564515">
                  <a:moveTo>
                    <a:pt x="1584708" y="425327"/>
                  </a:moveTo>
                  <a:lnTo>
                    <a:pt x="1578804" y="438609"/>
                  </a:lnTo>
                  <a:lnTo>
                    <a:pt x="1584708" y="452342"/>
                  </a:lnTo>
                  <a:lnTo>
                    <a:pt x="1584708" y="425327"/>
                  </a:lnTo>
                  <a:close/>
                </a:path>
                <a:path w="1761489" h="564515">
                  <a:moveTo>
                    <a:pt x="1649500" y="425327"/>
                  </a:moveTo>
                  <a:lnTo>
                    <a:pt x="1584708" y="425327"/>
                  </a:lnTo>
                  <a:lnTo>
                    <a:pt x="1584708" y="452342"/>
                  </a:lnTo>
                  <a:lnTo>
                    <a:pt x="1637754" y="452342"/>
                  </a:lnTo>
                  <a:lnTo>
                    <a:pt x="1649500" y="425327"/>
                  </a:lnTo>
                  <a:close/>
                </a:path>
                <a:path w="1761489" h="564515">
                  <a:moveTo>
                    <a:pt x="1503453" y="135702"/>
                  </a:moveTo>
                  <a:lnTo>
                    <a:pt x="1486281" y="135702"/>
                  </a:lnTo>
                  <a:lnTo>
                    <a:pt x="1478952" y="137796"/>
                  </a:lnTo>
                  <a:lnTo>
                    <a:pt x="1473507" y="141985"/>
                  </a:lnTo>
                  <a:lnTo>
                    <a:pt x="1468062" y="145754"/>
                  </a:lnTo>
                  <a:lnTo>
                    <a:pt x="1464921" y="150990"/>
                  </a:lnTo>
                  <a:lnTo>
                    <a:pt x="1463298" y="163974"/>
                  </a:lnTo>
                  <a:lnTo>
                    <a:pt x="1463245" y="164392"/>
                  </a:lnTo>
                  <a:lnTo>
                    <a:pt x="1464200" y="170884"/>
                  </a:lnTo>
                  <a:lnTo>
                    <a:pt x="1464292" y="171513"/>
                  </a:lnTo>
                  <a:lnTo>
                    <a:pt x="1467224" y="179052"/>
                  </a:lnTo>
                  <a:lnTo>
                    <a:pt x="1578804" y="438609"/>
                  </a:lnTo>
                  <a:lnTo>
                    <a:pt x="1584708" y="425327"/>
                  </a:lnTo>
                  <a:lnTo>
                    <a:pt x="1649500" y="425327"/>
                  </a:lnTo>
                  <a:lnTo>
                    <a:pt x="1662611" y="395171"/>
                  </a:lnTo>
                  <a:lnTo>
                    <a:pt x="1604184" y="395171"/>
                  </a:lnTo>
                  <a:lnTo>
                    <a:pt x="1613037" y="373587"/>
                  </a:lnTo>
                  <a:lnTo>
                    <a:pt x="1526908" y="160832"/>
                  </a:lnTo>
                  <a:lnTo>
                    <a:pt x="1523139" y="151618"/>
                  </a:lnTo>
                  <a:lnTo>
                    <a:pt x="1518951" y="145126"/>
                  </a:lnTo>
                  <a:lnTo>
                    <a:pt x="1509736" y="137587"/>
                  </a:lnTo>
                  <a:lnTo>
                    <a:pt x="1503453" y="135702"/>
                  </a:lnTo>
                  <a:close/>
                </a:path>
                <a:path w="1761489" h="564515">
                  <a:moveTo>
                    <a:pt x="1613037" y="373587"/>
                  </a:moveTo>
                  <a:lnTo>
                    <a:pt x="1604184" y="395171"/>
                  </a:lnTo>
                  <a:lnTo>
                    <a:pt x="1621775" y="395171"/>
                  </a:lnTo>
                  <a:lnTo>
                    <a:pt x="1613037" y="373587"/>
                  </a:lnTo>
                  <a:close/>
                </a:path>
                <a:path w="1761489" h="564515">
                  <a:moveTo>
                    <a:pt x="1741771" y="135702"/>
                  </a:moveTo>
                  <a:lnTo>
                    <a:pt x="1725436" y="135702"/>
                  </a:lnTo>
                  <a:lnTo>
                    <a:pt x="1718526" y="137587"/>
                  </a:lnTo>
                  <a:lnTo>
                    <a:pt x="1713500" y="141356"/>
                  </a:lnTo>
                  <a:lnTo>
                    <a:pt x="1708474" y="144707"/>
                  </a:lnTo>
                  <a:lnTo>
                    <a:pt x="1704076" y="151199"/>
                  </a:lnTo>
                  <a:lnTo>
                    <a:pt x="1700306" y="160832"/>
                  </a:lnTo>
                  <a:lnTo>
                    <a:pt x="1613037" y="373587"/>
                  </a:lnTo>
                  <a:lnTo>
                    <a:pt x="1621775" y="395171"/>
                  </a:lnTo>
                  <a:lnTo>
                    <a:pt x="1662611" y="395171"/>
                  </a:lnTo>
                  <a:lnTo>
                    <a:pt x="1756849" y="178423"/>
                  </a:lnTo>
                  <a:lnTo>
                    <a:pt x="1760200" y="170884"/>
                  </a:lnTo>
                  <a:lnTo>
                    <a:pt x="1761183" y="164392"/>
                  </a:lnTo>
                  <a:lnTo>
                    <a:pt x="1761247" y="163974"/>
                  </a:lnTo>
                  <a:lnTo>
                    <a:pt x="1759990" y="157691"/>
                  </a:lnTo>
                  <a:lnTo>
                    <a:pt x="1759231" y="151618"/>
                  </a:lnTo>
                  <a:lnTo>
                    <a:pt x="1759152" y="150990"/>
                  </a:lnTo>
                  <a:lnTo>
                    <a:pt x="1756430" y="145754"/>
                  </a:lnTo>
                  <a:lnTo>
                    <a:pt x="1751823" y="141985"/>
                  </a:lnTo>
                  <a:lnTo>
                    <a:pt x="1747635" y="137796"/>
                  </a:lnTo>
                  <a:lnTo>
                    <a:pt x="1741771" y="135702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grpSp>
        <p:nvGrpSpPr>
          <p:cNvPr id="84" name="object 84" descr=""/>
          <p:cNvGrpSpPr/>
          <p:nvPr/>
        </p:nvGrpSpPr>
        <p:grpSpPr>
          <a:xfrm>
            <a:off x="0" y="712020"/>
            <a:ext cx="2471420" cy="1099820"/>
            <a:chOff x="0" y="712020"/>
            <a:chExt cx="2471420" cy="1099820"/>
          </a:xfrm>
        </p:grpSpPr>
        <p:sp>
          <p:nvSpPr>
            <p:cNvPr id="85" name="object 85" descr=""/>
            <p:cNvSpPr/>
            <p:nvPr/>
          </p:nvSpPr>
          <p:spPr>
            <a:xfrm>
              <a:off x="0" y="712020"/>
              <a:ext cx="2471420" cy="1099820"/>
            </a:xfrm>
            <a:custGeom>
              <a:avLst/>
              <a:gdLst/>
              <a:ahLst/>
              <a:cxnLst/>
              <a:rect l="l" t="t" r="r" b="b"/>
              <a:pathLst>
                <a:path w="2471420" h="1099820">
                  <a:moveTo>
                    <a:pt x="2067999" y="0"/>
                  </a:moveTo>
                  <a:lnTo>
                    <a:pt x="0" y="0"/>
                  </a:lnTo>
                  <a:lnTo>
                    <a:pt x="0" y="1099442"/>
                  </a:lnTo>
                  <a:lnTo>
                    <a:pt x="2067999" y="1099442"/>
                  </a:lnTo>
                  <a:lnTo>
                    <a:pt x="2115013" y="1096730"/>
                  </a:lnTo>
                  <a:lnTo>
                    <a:pt x="2160433" y="1088795"/>
                  </a:lnTo>
                  <a:lnTo>
                    <a:pt x="2203958" y="1075941"/>
                  </a:lnTo>
                  <a:lnTo>
                    <a:pt x="2245285" y="1058468"/>
                  </a:lnTo>
                  <a:lnTo>
                    <a:pt x="2284112" y="1036680"/>
                  </a:lnTo>
                  <a:lnTo>
                    <a:pt x="2320136" y="1010879"/>
                  </a:lnTo>
                  <a:lnTo>
                    <a:pt x="2353055" y="981369"/>
                  </a:lnTo>
                  <a:lnTo>
                    <a:pt x="2382566" y="948450"/>
                  </a:lnTo>
                  <a:lnTo>
                    <a:pt x="2408366" y="912426"/>
                  </a:lnTo>
                  <a:lnTo>
                    <a:pt x="2430154" y="873599"/>
                  </a:lnTo>
                  <a:lnTo>
                    <a:pt x="2447627" y="832272"/>
                  </a:lnTo>
                  <a:lnTo>
                    <a:pt x="2460482" y="788747"/>
                  </a:lnTo>
                  <a:lnTo>
                    <a:pt x="2468416" y="743327"/>
                  </a:lnTo>
                  <a:lnTo>
                    <a:pt x="2471128" y="696313"/>
                  </a:lnTo>
                  <a:lnTo>
                    <a:pt x="2471128" y="403129"/>
                  </a:lnTo>
                  <a:lnTo>
                    <a:pt x="2468416" y="356115"/>
                  </a:lnTo>
                  <a:lnTo>
                    <a:pt x="2460482" y="310695"/>
                  </a:lnTo>
                  <a:lnTo>
                    <a:pt x="2447627" y="267170"/>
                  </a:lnTo>
                  <a:lnTo>
                    <a:pt x="2430154" y="225843"/>
                  </a:lnTo>
                  <a:lnTo>
                    <a:pt x="2408366" y="187016"/>
                  </a:lnTo>
                  <a:lnTo>
                    <a:pt x="2382566" y="150992"/>
                  </a:lnTo>
                  <a:lnTo>
                    <a:pt x="2353055" y="118073"/>
                  </a:lnTo>
                  <a:lnTo>
                    <a:pt x="2320136" y="88562"/>
                  </a:lnTo>
                  <a:lnTo>
                    <a:pt x="2284112" y="62762"/>
                  </a:lnTo>
                  <a:lnTo>
                    <a:pt x="2245285" y="40974"/>
                  </a:lnTo>
                  <a:lnTo>
                    <a:pt x="2203958" y="23501"/>
                  </a:lnTo>
                  <a:lnTo>
                    <a:pt x="2160433" y="10646"/>
                  </a:lnTo>
                  <a:lnTo>
                    <a:pt x="2115013" y="2712"/>
                  </a:lnTo>
                  <a:lnTo>
                    <a:pt x="2067999" y="0"/>
                  </a:lnTo>
                  <a:close/>
                </a:path>
              </a:pathLst>
            </a:custGeom>
            <a:solidFill>
              <a:srgbClr val="F0E7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 descr=""/>
            <p:cNvSpPr/>
            <p:nvPr/>
          </p:nvSpPr>
          <p:spPr>
            <a:xfrm>
              <a:off x="344701" y="1029706"/>
              <a:ext cx="1761489" cy="564515"/>
            </a:xfrm>
            <a:custGeom>
              <a:avLst/>
              <a:gdLst/>
              <a:ahLst/>
              <a:cxnLst/>
              <a:rect l="l" t="t" r="r" b="b"/>
              <a:pathLst>
                <a:path w="1761489" h="564515">
                  <a:moveTo>
                    <a:pt x="183449" y="3769"/>
                  </a:moveTo>
                  <a:lnTo>
                    <a:pt x="33297" y="3769"/>
                  </a:lnTo>
                  <a:lnTo>
                    <a:pt x="25876" y="4319"/>
                  </a:lnTo>
                  <a:lnTo>
                    <a:pt x="0" y="37066"/>
                  </a:lnTo>
                  <a:lnTo>
                    <a:pt x="0" y="417788"/>
                  </a:lnTo>
                  <a:lnTo>
                    <a:pt x="25247" y="450536"/>
                  </a:lnTo>
                  <a:lnTo>
                    <a:pt x="32669" y="451085"/>
                  </a:lnTo>
                  <a:lnTo>
                    <a:pt x="40325" y="450536"/>
                  </a:lnTo>
                  <a:lnTo>
                    <a:pt x="65338" y="417788"/>
                  </a:lnTo>
                  <a:lnTo>
                    <a:pt x="65338" y="274546"/>
                  </a:lnTo>
                  <a:lnTo>
                    <a:pt x="183449" y="274546"/>
                  </a:lnTo>
                  <a:lnTo>
                    <a:pt x="246903" y="265751"/>
                  </a:lnTo>
                  <a:lnTo>
                    <a:pt x="294022" y="239364"/>
                  </a:lnTo>
                  <a:lnTo>
                    <a:pt x="308687" y="222401"/>
                  </a:lnTo>
                  <a:lnTo>
                    <a:pt x="65338" y="222401"/>
                  </a:lnTo>
                  <a:lnTo>
                    <a:pt x="65338" y="55914"/>
                  </a:lnTo>
                  <a:lnTo>
                    <a:pt x="308373" y="55914"/>
                  </a:lnTo>
                  <a:lnTo>
                    <a:pt x="294022" y="39579"/>
                  </a:lnTo>
                  <a:lnTo>
                    <a:pt x="272504" y="23912"/>
                  </a:lnTo>
                  <a:lnTo>
                    <a:pt x="246903" y="12722"/>
                  </a:lnTo>
                  <a:lnTo>
                    <a:pt x="217218" y="6007"/>
                  </a:lnTo>
                  <a:lnTo>
                    <a:pt x="183449" y="3769"/>
                  </a:lnTo>
                  <a:close/>
                </a:path>
                <a:path w="1761489" h="564515">
                  <a:moveTo>
                    <a:pt x="308373" y="55914"/>
                  </a:moveTo>
                  <a:lnTo>
                    <a:pt x="174026" y="55914"/>
                  </a:lnTo>
                  <a:lnTo>
                    <a:pt x="196132" y="57249"/>
                  </a:lnTo>
                  <a:lnTo>
                    <a:pt x="215333" y="61254"/>
                  </a:lnTo>
                  <a:lnTo>
                    <a:pt x="255738" y="88897"/>
                  </a:lnTo>
                  <a:lnTo>
                    <a:pt x="269520" y="138843"/>
                  </a:lnTo>
                  <a:lnTo>
                    <a:pt x="267989" y="158319"/>
                  </a:lnTo>
                  <a:lnTo>
                    <a:pt x="245018" y="201669"/>
                  </a:lnTo>
                  <a:lnTo>
                    <a:pt x="196132" y="221105"/>
                  </a:lnTo>
                  <a:lnTo>
                    <a:pt x="174026" y="222401"/>
                  </a:lnTo>
                  <a:lnTo>
                    <a:pt x="308687" y="222401"/>
                  </a:lnTo>
                  <a:lnTo>
                    <a:pt x="311063" y="219653"/>
                  </a:lnTo>
                  <a:lnTo>
                    <a:pt x="323236" y="196329"/>
                  </a:lnTo>
                  <a:lnTo>
                    <a:pt x="330539" y="169392"/>
                  </a:lnTo>
                  <a:lnTo>
                    <a:pt x="332974" y="138843"/>
                  </a:lnTo>
                  <a:lnTo>
                    <a:pt x="330539" y="108609"/>
                  </a:lnTo>
                  <a:lnTo>
                    <a:pt x="323236" y="81987"/>
                  </a:lnTo>
                  <a:lnTo>
                    <a:pt x="311063" y="58977"/>
                  </a:lnTo>
                  <a:lnTo>
                    <a:pt x="308373" y="55914"/>
                  </a:lnTo>
                  <a:close/>
                </a:path>
                <a:path w="1761489" h="564515">
                  <a:moveTo>
                    <a:pt x="432083" y="136959"/>
                  </a:moveTo>
                  <a:lnTo>
                    <a:pt x="411979" y="136959"/>
                  </a:lnTo>
                  <a:lnTo>
                    <a:pt x="404231" y="139891"/>
                  </a:lnTo>
                  <a:lnTo>
                    <a:pt x="390618" y="170884"/>
                  </a:lnTo>
                  <a:lnTo>
                    <a:pt x="390618" y="415903"/>
                  </a:lnTo>
                  <a:lnTo>
                    <a:pt x="411979" y="450457"/>
                  </a:lnTo>
                  <a:lnTo>
                    <a:pt x="422031" y="450457"/>
                  </a:lnTo>
                  <a:lnTo>
                    <a:pt x="453562" y="423638"/>
                  </a:lnTo>
                  <a:lnTo>
                    <a:pt x="454072" y="415903"/>
                  </a:lnTo>
                  <a:lnTo>
                    <a:pt x="454072" y="170884"/>
                  </a:lnTo>
                  <a:lnTo>
                    <a:pt x="432083" y="136959"/>
                  </a:lnTo>
                  <a:close/>
                </a:path>
                <a:path w="1761489" h="564515">
                  <a:moveTo>
                    <a:pt x="422031" y="0"/>
                  </a:moveTo>
                  <a:lnTo>
                    <a:pt x="384964" y="20418"/>
                  </a:lnTo>
                  <a:lnTo>
                    <a:pt x="382451" y="35810"/>
                  </a:lnTo>
                  <a:lnTo>
                    <a:pt x="383079" y="43820"/>
                  </a:lnTo>
                  <a:lnTo>
                    <a:pt x="413118" y="71031"/>
                  </a:lnTo>
                  <a:lnTo>
                    <a:pt x="422031" y="71620"/>
                  </a:lnTo>
                  <a:lnTo>
                    <a:pt x="430905" y="71031"/>
                  </a:lnTo>
                  <a:lnTo>
                    <a:pt x="460944" y="43820"/>
                  </a:lnTo>
                  <a:lnTo>
                    <a:pt x="461611" y="35810"/>
                  </a:lnTo>
                  <a:lnTo>
                    <a:pt x="460944" y="27564"/>
                  </a:lnTo>
                  <a:lnTo>
                    <a:pt x="430905" y="588"/>
                  </a:lnTo>
                  <a:lnTo>
                    <a:pt x="422031" y="0"/>
                  </a:lnTo>
                  <a:close/>
                </a:path>
                <a:path w="1761489" h="564515">
                  <a:moveTo>
                    <a:pt x="861269" y="3769"/>
                  </a:moveTo>
                  <a:lnTo>
                    <a:pt x="740016" y="3769"/>
                  </a:lnTo>
                  <a:lnTo>
                    <a:pt x="732006" y="4358"/>
                  </a:lnTo>
                  <a:lnTo>
                    <a:pt x="704834" y="38951"/>
                  </a:lnTo>
                  <a:lnTo>
                    <a:pt x="704834" y="411505"/>
                  </a:lnTo>
                  <a:lnTo>
                    <a:pt x="724938" y="444489"/>
                  </a:lnTo>
                  <a:lnTo>
                    <a:pt x="740016" y="446687"/>
                  </a:lnTo>
                  <a:lnTo>
                    <a:pt x="861269" y="446687"/>
                  </a:lnTo>
                  <a:lnTo>
                    <a:pt x="913257" y="443075"/>
                  </a:lnTo>
                  <a:lnTo>
                    <a:pt x="958648" y="432238"/>
                  </a:lnTo>
                  <a:lnTo>
                    <a:pt x="997443" y="414018"/>
                  </a:lnTo>
                  <a:lnTo>
                    <a:pt x="1026696" y="392029"/>
                  </a:lnTo>
                  <a:lnTo>
                    <a:pt x="770172" y="392029"/>
                  </a:lnTo>
                  <a:lnTo>
                    <a:pt x="770172" y="58427"/>
                  </a:lnTo>
                  <a:lnTo>
                    <a:pt x="1026358" y="58427"/>
                  </a:lnTo>
                  <a:lnTo>
                    <a:pt x="996972" y="35928"/>
                  </a:lnTo>
                  <a:lnTo>
                    <a:pt x="958105" y="18101"/>
                  </a:lnTo>
                  <a:lnTo>
                    <a:pt x="912786" y="7342"/>
                  </a:lnTo>
                  <a:lnTo>
                    <a:pt x="861269" y="3769"/>
                  </a:lnTo>
                  <a:close/>
                </a:path>
                <a:path w="1761489" h="564515">
                  <a:moveTo>
                    <a:pt x="1026358" y="58427"/>
                  </a:moveTo>
                  <a:lnTo>
                    <a:pt x="857499" y="58427"/>
                  </a:lnTo>
                  <a:lnTo>
                    <a:pt x="895784" y="61019"/>
                  </a:lnTo>
                  <a:lnTo>
                    <a:pt x="928963" y="68793"/>
                  </a:lnTo>
                  <a:lnTo>
                    <a:pt x="980009" y="99892"/>
                  </a:lnTo>
                  <a:lnTo>
                    <a:pt x="1011107" y="151880"/>
                  </a:lnTo>
                  <a:lnTo>
                    <a:pt x="1021473" y="224914"/>
                  </a:lnTo>
                  <a:lnTo>
                    <a:pt x="1020845" y="245293"/>
                  </a:lnTo>
                  <a:lnTo>
                    <a:pt x="1011421" y="298420"/>
                  </a:lnTo>
                  <a:lnTo>
                    <a:pt x="990336" y="339531"/>
                  </a:lnTo>
                  <a:lnTo>
                    <a:pt x="957392" y="368784"/>
                  </a:lnTo>
                  <a:lnTo>
                    <a:pt x="913335" y="386375"/>
                  </a:lnTo>
                  <a:lnTo>
                    <a:pt x="857499" y="392029"/>
                  </a:lnTo>
                  <a:lnTo>
                    <a:pt x="1026696" y="392029"/>
                  </a:lnTo>
                  <a:lnTo>
                    <a:pt x="1055556" y="357947"/>
                  </a:lnTo>
                  <a:lnTo>
                    <a:pt x="1074247" y="319780"/>
                  </a:lnTo>
                  <a:lnTo>
                    <a:pt x="1085555" y="275331"/>
                  </a:lnTo>
                  <a:lnTo>
                    <a:pt x="1089325" y="224914"/>
                  </a:lnTo>
                  <a:lnTo>
                    <a:pt x="1085594" y="174379"/>
                  </a:lnTo>
                  <a:lnTo>
                    <a:pt x="1074404" y="130205"/>
                  </a:lnTo>
                  <a:lnTo>
                    <a:pt x="1055752" y="92392"/>
                  </a:lnTo>
                  <a:lnTo>
                    <a:pt x="1029706" y="61019"/>
                  </a:lnTo>
                  <a:lnTo>
                    <a:pt x="1026358" y="58427"/>
                  </a:lnTo>
                  <a:close/>
                </a:path>
                <a:path w="1761489" h="564515">
                  <a:moveTo>
                    <a:pt x="1353900" y="267007"/>
                  </a:moveTo>
                  <a:lnTo>
                    <a:pt x="1332540" y="267007"/>
                  </a:lnTo>
                  <a:lnTo>
                    <a:pt x="1300342" y="267557"/>
                  </a:lnTo>
                  <a:lnTo>
                    <a:pt x="1246312" y="271955"/>
                  </a:lnTo>
                  <a:lnTo>
                    <a:pt x="1206065" y="280632"/>
                  </a:lnTo>
                  <a:lnTo>
                    <a:pt x="1167309" y="304074"/>
                  </a:lnTo>
                  <a:lnTo>
                    <a:pt x="1151407" y="341416"/>
                  </a:lnTo>
                  <a:lnTo>
                    <a:pt x="1150346" y="357476"/>
                  </a:lnTo>
                  <a:lnTo>
                    <a:pt x="1151250" y="370630"/>
                  </a:lnTo>
                  <a:lnTo>
                    <a:pt x="1172689" y="415982"/>
                  </a:lnTo>
                  <a:lnTo>
                    <a:pt x="1204376" y="439777"/>
                  </a:lnTo>
                  <a:lnTo>
                    <a:pt x="1246548" y="451556"/>
                  </a:lnTo>
                  <a:lnTo>
                    <a:pt x="1262176" y="452342"/>
                  </a:lnTo>
                  <a:lnTo>
                    <a:pt x="1274701" y="451792"/>
                  </a:lnTo>
                  <a:lnTo>
                    <a:pt x="1317658" y="438677"/>
                  </a:lnTo>
                  <a:lnTo>
                    <a:pt x="1347696" y="409542"/>
                  </a:lnTo>
                  <a:lnTo>
                    <a:pt x="1274741" y="407108"/>
                  </a:lnTo>
                  <a:lnTo>
                    <a:pt x="1261076" y="406204"/>
                  </a:lnTo>
                  <a:lnTo>
                    <a:pt x="1222360" y="384569"/>
                  </a:lnTo>
                  <a:lnTo>
                    <a:pt x="1213172" y="353706"/>
                  </a:lnTo>
                  <a:lnTo>
                    <a:pt x="1213769" y="346010"/>
                  </a:lnTo>
                  <a:lnTo>
                    <a:pt x="1213839" y="345107"/>
                  </a:lnTo>
                  <a:lnTo>
                    <a:pt x="1238930" y="316325"/>
                  </a:lnTo>
                  <a:lnTo>
                    <a:pt x="1292646" y="307058"/>
                  </a:lnTo>
                  <a:lnTo>
                    <a:pt x="1333168" y="305959"/>
                  </a:lnTo>
                  <a:lnTo>
                    <a:pt x="1353900" y="305959"/>
                  </a:lnTo>
                  <a:lnTo>
                    <a:pt x="1353900" y="267007"/>
                  </a:lnTo>
                  <a:close/>
                </a:path>
                <a:path w="1761489" h="564515">
                  <a:moveTo>
                    <a:pt x="1414213" y="378208"/>
                  </a:moveTo>
                  <a:lnTo>
                    <a:pt x="1360183" y="378208"/>
                  </a:lnTo>
                  <a:lnTo>
                    <a:pt x="1357120" y="389438"/>
                  </a:lnTo>
                  <a:lnTo>
                    <a:pt x="1354529" y="395941"/>
                  </a:lnTo>
                  <a:lnTo>
                    <a:pt x="1354529" y="429096"/>
                  </a:lnTo>
                  <a:lnTo>
                    <a:pt x="1357251" y="437054"/>
                  </a:lnTo>
                  <a:lnTo>
                    <a:pt x="1362696" y="442918"/>
                  </a:lnTo>
                  <a:lnTo>
                    <a:pt x="1368141" y="448363"/>
                  </a:lnTo>
                  <a:lnTo>
                    <a:pt x="1375470" y="451085"/>
                  </a:lnTo>
                  <a:lnTo>
                    <a:pt x="1394318" y="451085"/>
                  </a:lnTo>
                  <a:lnTo>
                    <a:pt x="1401648" y="448363"/>
                  </a:lnTo>
                  <a:lnTo>
                    <a:pt x="1406674" y="442918"/>
                  </a:lnTo>
                  <a:lnTo>
                    <a:pt x="1411700" y="437054"/>
                  </a:lnTo>
                  <a:lnTo>
                    <a:pt x="1414213" y="429096"/>
                  </a:lnTo>
                  <a:lnTo>
                    <a:pt x="1414213" y="378208"/>
                  </a:lnTo>
                  <a:close/>
                </a:path>
                <a:path w="1761489" h="564515">
                  <a:moveTo>
                    <a:pt x="1398411" y="183449"/>
                  </a:moveTo>
                  <a:lnTo>
                    <a:pt x="1289190" y="183449"/>
                  </a:lnTo>
                  <a:lnTo>
                    <a:pt x="1305250" y="184431"/>
                  </a:lnTo>
                  <a:lnTo>
                    <a:pt x="1318875" y="187376"/>
                  </a:lnTo>
                  <a:lnTo>
                    <a:pt x="1350131" y="219888"/>
                  </a:lnTo>
                  <a:lnTo>
                    <a:pt x="1353900" y="250673"/>
                  </a:lnTo>
                  <a:lnTo>
                    <a:pt x="1353900" y="322922"/>
                  </a:lnTo>
                  <a:lnTo>
                    <a:pt x="1343220" y="366271"/>
                  </a:lnTo>
                  <a:lnTo>
                    <a:pt x="1331410" y="383077"/>
                  </a:lnTo>
                  <a:lnTo>
                    <a:pt x="1331283" y="383234"/>
                  </a:lnTo>
                  <a:lnTo>
                    <a:pt x="1296572" y="404437"/>
                  </a:lnTo>
                  <a:lnTo>
                    <a:pt x="1274741" y="407108"/>
                  </a:lnTo>
                  <a:lnTo>
                    <a:pt x="1349023" y="407108"/>
                  </a:lnTo>
                  <a:lnTo>
                    <a:pt x="1352958" y="399883"/>
                  </a:lnTo>
                  <a:lnTo>
                    <a:pt x="1354529" y="395941"/>
                  </a:lnTo>
                  <a:lnTo>
                    <a:pt x="1354529" y="378208"/>
                  </a:lnTo>
                  <a:lnTo>
                    <a:pt x="1414213" y="378208"/>
                  </a:lnTo>
                  <a:lnTo>
                    <a:pt x="1414213" y="305959"/>
                  </a:lnTo>
                  <a:lnTo>
                    <a:pt x="1362068" y="305959"/>
                  </a:lnTo>
                  <a:lnTo>
                    <a:pt x="1362068" y="267007"/>
                  </a:lnTo>
                  <a:lnTo>
                    <a:pt x="1414213" y="267007"/>
                  </a:lnTo>
                  <a:lnTo>
                    <a:pt x="1414213" y="257583"/>
                  </a:lnTo>
                  <a:lnTo>
                    <a:pt x="1413388" y="237204"/>
                  </a:lnTo>
                  <a:lnTo>
                    <a:pt x="1410914" y="218789"/>
                  </a:lnTo>
                  <a:lnTo>
                    <a:pt x="1406792" y="202336"/>
                  </a:lnTo>
                  <a:lnTo>
                    <a:pt x="1401019" y="187847"/>
                  </a:lnTo>
                  <a:lnTo>
                    <a:pt x="1398411" y="183449"/>
                  </a:lnTo>
                  <a:close/>
                </a:path>
                <a:path w="1761489" h="564515">
                  <a:moveTo>
                    <a:pt x="1360183" y="378208"/>
                  </a:moveTo>
                  <a:lnTo>
                    <a:pt x="1354529" y="378208"/>
                  </a:lnTo>
                  <a:lnTo>
                    <a:pt x="1354529" y="395941"/>
                  </a:lnTo>
                  <a:lnTo>
                    <a:pt x="1357120" y="389438"/>
                  </a:lnTo>
                  <a:lnTo>
                    <a:pt x="1360183" y="378208"/>
                  </a:lnTo>
                  <a:close/>
                </a:path>
                <a:path w="1761489" h="564515">
                  <a:moveTo>
                    <a:pt x="1414213" y="267007"/>
                  </a:moveTo>
                  <a:lnTo>
                    <a:pt x="1362068" y="267007"/>
                  </a:lnTo>
                  <a:lnTo>
                    <a:pt x="1362068" y="305959"/>
                  </a:lnTo>
                  <a:lnTo>
                    <a:pt x="1414213" y="305959"/>
                  </a:lnTo>
                  <a:lnTo>
                    <a:pt x="1414213" y="267007"/>
                  </a:lnTo>
                  <a:close/>
                </a:path>
                <a:path w="1761489" h="564515">
                  <a:moveTo>
                    <a:pt x="1291075" y="134446"/>
                  </a:moveTo>
                  <a:lnTo>
                    <a:pt x="1278942" y="134799"/>
                  </a:lnTo>
                  <a:lnTo>
                    <a:pt x="1266416" y="135859"/>
                  </a:lnTo>
                  <a:lnTo>
                    <a:pt x="1252636" y="137744"/>
                  </a:lnTo>
                  <a:lnTo>
                    <a:pt x="1252864" y="137744"/>
                  </a:lnTo>
                  <a:lnTo>
                    <a:pt x="1240187" y="140100"/>
                  </a:lnTo>
                  <a:lnTo>
                    <a:pt x="1226640" y="143398"/>
                  </a:lnTo>
                  <a:lnTo>
                    <a:pt x="1213015" y="147639"/>
                  </a:lnTo>
                  <a:lnTo>
                    <a:pt x="1199311" y="152822"/>
                  </a:lnTo>
                  <a:lnTo>
                    <a:pt x="1185529" y="158948"/>
                  </a:lnTo>
                  <a:lnTo>
                    <a:pt x="1178827" y="161461"/>
                  </a:lnTo>
                  <a:lnTo>
                    <a:pt x="1174011" y="165230"/>
                  </a:lnTo>
                  <a:lnTo>
                    <a:pt x="1171079" y="170256"/>
                  </a:lnTo>
                  <a:lnTo>
                    <a:pt x="1168566" y="175282"/>
                  </a:lnTo>
                  <a:lnTo>
                    <a:pt x="1167309" y="180518"/>
                  </a:lnTo>
                  <a:lnTo>
                    <a:pt x="1167427" y="187376"/>
                  </a:lnTo>
                  <a:lnTo>
                    <a:pt x="1189298" y="209836"/>
                  </a:lnTo>
                  <a:lnTo>
                    <a:pt x="1195371" y="208789"/>
                  </a:lnTo>
                  <a:lnTo>
                    <a:pt x="1202491" y="205438"/>
                  </a:lnTo>
                  <a:lnTo>
                    <a:pt x="1213996" y="199902"/>
                  </a:lnTo>
                  <a:lnTo>
                    <a:pt x="1225266" y="195229"/>
                  </a:lnTo>
                  <a:lnTo>
                    <a:pt x="1268615" y="184706"/>
                  </a:lnTo>
                  <a:lnTo>
                    <a:pt x="1289190" y="183449"/>
                  </a:lnTo>
                  <a:lnTo>
                    <a:pt x="1398411" y="183449"/>
                  </a:lnTo>
                  <a:lnTo>
                    <a:pt x="1393566" y="175282"/>
                  </a:lnTo>
                  <a:lnTo>
                    <a:pt x="1360183" y="147639"/>
                  </a:lnTo>
                  <a:lnTo>
                    <a:pt x="1311179" y="135270"/>
                  </a:lnTo>
                  <a:lnTo>
                    <a:pt x="1291075" y="134446"/>
                  </a:lnTo>
                  <a:close/>
                </a:path>
                <a:path w="1761489" h="564515">
                  <a:moveTo>
                    <a:pt x="1578804" y="438609"/>
                  </a:moveTo>
                  <a:lnTo>
                    <a:pt x="1541986" y="521450"/>
                  </a:lnTo>
                  <a:lnTo>
                    <a:pt x="1539055" y="528989"/>
                  </a:lnTo>
                  <a:lnTo>
                    <a:pt x="1537798" y="535899"/>
                  </a:lnTo>
                  <a:lnTo>
                    <a:pt x="1538217" y="542182"/>
                  </a:lnTo>
                  <a:lnTo>
                    <a:pt x="1539055" y="548883"/>
                  </a:lnTo>
                  <a:lnTo>
                    <a:pt x="1541777" y="554119"/>
                  </a:lnTo>
                  <a:lnTo>
                    <a:pt x="1546384" y="557888"/>
                  </a:lnTo>
                  <a:lnTo>
                    <a:pt x="1551410" y="562077"/>
                  </a:lnTo>
                  <a:lnTo>
                    <a:pt x="1557693" y="564171"/>
                  </a:lnTo>
                  <a:lnTo>
                    <a:pt x="1573609" y="564171"/>
                  </a:lnTo>
                  <a:lnTo>
                    <a:pt x="1580310" y="562495"/>
                  </a:lnTo>
                  <a:lnTo>
                    <a:pt x="1585336" y="559145"/>
                  </a:lnTo>
                  <a:lnTo>
                    <a:pt x="1590781" y="555794"/>
                  </a:lnTo>
                  <a:lnTo>
                    <a:pt x="1595597" y="549302"/>
                  </a:lnTo>
                  <a:lnTo>
                    <a:pt x="1637754" y="452342"/>
                  </a:lnTo>
                  <a:lnTo>
                    <a:pt x="1584708" y="452342"/>
                  </a:lnTo>
                  <a:lnTo>
                    <a:pt x="1578804" y="438609"/>
                  </a:lnTo>
                  <a:close/>
                </a:path>
                <a:path w="1761489" h="564515">
                  <a:moveTo>
                    <a:pt x="1584708" y="425327"/>
                  </a:moveTo>
                  <a:lnTo>
                    <a:pt x="1578804" y="438609"/>
                  </a:lnTo>
                  <a:lnTo>
                    <a:pt x="1584708" y="452342"/>
                  </a:lnTo>
                  <a:lnTo>
                    <a:pt x="1584708" y="425327"/>
                  </a:lnTo>
                  <a:close/>
                </a:path>
                <a:path w="1761489" h="564515">
                  <a:moveTo>
                    <a:pt x="1649500" y="425327"/>
                  </a:moveTo>
                  <a:lnTo>
                    <a:pt x="1584708" y="425327"/>
                  </a:lnTo>
                  <a:lnTo>
                    <a:pt x="1584708" y="452342"/>
                  </a:lnTo>
                  <a:lnTo>
                    <a:pt x="1637754" y="452342"/>
                  </a:lnTo>
                  <a:lnTo>
                    <a:pt x="1649500" y="425327"/>
                  </a:lnTo>
                  <a:close/>
                </a:path>
                <a:path w="1761489" h="564515">
                  <a:moveTo>
                    <a:pt x="1503453" y="135702"/>
                  </a:moveTo>
                  <a:lnTo>
                    <a:pt x="1486281" y="135702"/>
                  </a:lnTo>
                  <a:lnTo>
                    <a:pt x="1478952" y="137796"/>
                  </a:lnTo>
                  <a:lnTo>
                    <a:pt x="1473507" y="141985"/>
                  </a:lnTo>
                  <a:lnTo>
                    <a:pt x="1468062" y="145754"/>
                  </a:lnTo>
                  <a:lnTo>
                    <a:pt x="1464921" y="150990"/>
                  </a:lnTo>
                  <a:lnTo>
                    <a:pt x="1463298" y="163974"/>
                  </a:lnTo>
                  <a:lnTo>
                    <a:pt x="1463245" y="164392"/>
                  </a:lnTo>
                  <a:lnTo>
                    <a:pt x="1464200" y="170884"/>
                  </a:lnTo>
                  <a:lnTo>
                    <a:pt x="1464292" y="171513"/>
                  </a:lnTo>
                  <a:lnTo>
                    <a:pt x="1467224" y="179052"/>
                  </a:lnTo>
                  <a:lnTo>
                    <a:pt x="1578804" y="438609"/>
                  </a:lnTo>
                  <a:lnTo>
                    <a:pt x="1584708" y="425327"/>
                  </a:lnTo>
                  <a:lnTo>
                    <a:pt x="1649500" y="425327"/>
                  </a:lnTo>
                  <a:lnTo>
                    <a:pt x="1662611" y="395171"/>
                  </a:lnTo>
                  <a:lnTo>
                    <a:pt x="1604184" y="395171"/>
                  </a:lnTo>
                  <a:lnTo>
                    <a:pt x="1613037" y="373587"/>
                  </a:lnTo>
                  <a:lnTo>
                    <a:pt x="1526908" y="160832"/>
                  </a:lnTo>
                  <a:lnTo>
                    <a:pt x="1523139" y="151618"/>
                  </a:lnTo>
                  <a:lnTo>
                    <a:pt x="1518951" y="145126"/>
                  </a:lnTo>
                  <a:lnTo>
                    <a:pt x="1509736" y="137587"/>
                  </a:lnTo>
                  <a:lnTo>
                    <a:pt x="1503453" y="135702"/>
                  </a:lnTo>
                  <a:close/>
                </a:path>
                <a:path w="1761489" h="564515">
                  <a:moveTo>
                    <a:pt x="1613037" y="373587"/>
                  </a:moveTo>
                  <a:lnTo>
                    <a:pt x="1604184" y="395171"/>
                  </a:lnTo>
                  <a:lnTo>
                    <a:pt x="1621775" y="395171"/>
                  </a:lnTo>
                  <a:lnTo>
                    <a:pt x="1613037" y="373587"/>
                  </a:lnTo>
                  <a:close/>
                </a:path>
                <a:path w="1761489" h="564515">
                  <a:moveTo>
                    <a:pt x="1741771" y="135702"/>
                  </a:moveTo>
                  <a:lnTo>
                    <a:pt x="1725436" y="135702"/>
                  </a:lnTo>
                  <a:lnTo>
                    <a:pt x="1718526" y="137587"/>
                  </a:lnTo>
                  <a:lnTo>
                    <a:pt x="1713500" y="141356"/>
                  </a:lnTo>
                  <a:lnTo>
                    <a:pt x="1708474" y="144707"/>
                  </a:lnTo>
                  <a:lnTo>
                    <a:pt x="1704076" y="151199"/>
                  </a:lnTo>
                  <a:lnTo>
                    <a:pt x="1700306" y="160832"/>
                  </a:lnTo>
                  <a:lnTo>
                    <a:pt x="1613037" y="373587"/>
                  </a:lnTo>
                  <a:lnTo>
                    <a:pt x="1621775" y="395171"/>
                  </a:lnTo>
                  <a:lnTo>
                    <a:pt x="1662611" y="395171"/>
                  </a:lnTo>
                  <a:lnTo>
                    <a:pt x="1756849" y="178423"/>
                  </a:lnTo>
                  <a:lnTo>
                    <a:pt x="1760200" y="170884"/>
                  </a:lnTo>
                  <a:lnTo>
                    <a:pt x="1761183" y="164392"/>
                  </a:lnTo>
                  <a:lnTo>
                    <a:pt x="1761247" y="163974"/>
                  </a:lnTo>
                  <a:lnTo>
                    <a:pt x="1759990" y="157691"/>
                  </a:lnTo>
                  <a:lnTo>
                    <a:pt x="1759231" y="151618"/>
                  </a:lnTo>
                  <a:lnTo>
                    <a:pt x="1759152" y="150990"/>
                  </a:lnTo>
                  <a:lnTo>
                    <a:pt x="1756430" y="145754"/>
                  </a:lnTo>
                  <a:lnTo>
                    <a:pt x="1751823" y="141985"/>
                  </a:lnTo>
                  <a:lnTo>
                    <a:pt x="1747635" y="137796"/>
                  </a:lnTo>
                  <a:lnTo>
                    <a:pt x="1741771" y="135702"/>
                  </a:lnTo>
                  <a:close/>
                </a:path>
              </a:pathLst>
            </a:custGeom>
            <a:solidFill>
              <a:srgbClr val="0D3C61"/>
            </a:solidFill>
          </p:spPr>
          <p:txBody>
            <a:bodyPr wrap="square" lIns="0" tIns="0" rIns="0" bIns="0" rtlCol="0"/>
            <a:lstStyle/>
            <a:p/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83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0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4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39" y="568948"/>
            <a:ext cx="2815590" cy="2038350"/>
            <a:chOff x="11564939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1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81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3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35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61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39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37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6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7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27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39" y="679196"/>
                  </a:lnTo>
                  <a:lnTo>
                    <a:pt x="638327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7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5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91" y="270921"/>
            <a:ext cx="786765" cy="786765"/>
            <a:chOff x="18804391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100" y="347296"/>
              <a:ext cx="715895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91" y="369117"/>
              <a:ext cx="716447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0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0" y="270921"/>
              <a:ext cx="58918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75" y="8851282"/>
            <a:ext cx="2164715" cy="2457450"/>
            <a:chOff x="17336075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4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94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75" y="8995965"/>
              <a:ext cx="185556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1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8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53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23" y="8578274"/>
            <a:ext cx="3189605" cy="2408555"/>
            <a:chOff x="20642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2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3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3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46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65" y="8179888"/>
            <a:ext cx="506095" cy="289560"/>
            <a:chOff x="1154436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1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65" y="8316721"/>
              <a:ext cx="50560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2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19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90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74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13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3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2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3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141205" cy="109944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 descr=""/>
          <p:cNvGrpSpPr/>
          <p:nvPr/>
        </p:nvGrpSpPr>
        <p:grpSpPr>
          <a:xfrm>
            <a:off x="721069" y="143324"/>
            <a:ext cx="1660525" cy="1387475"/>
            <a:chOff x="721069" y="143324"/>
            <a:chExt cx="1660525" cy="1387475"/>
          </a:xfrm>
        </p:grpSpPr>
        <p:pic>
          <p:nvPicPr>
            <p:cNvPr id="3" name="object 3" descr="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946793" y="198659"/>
              <a:ext cx="1390854" cy="1254943"/>
            </a:xfrm>
            <a:prstGeom prst="rect">
              <a:avLst/>
            </a:prstGeom>
          </p:spPr>
        </p:pic>
        <p:pic>
          <p:nvPicPr>
            <p:cNvPr id="4" name="object 4" descr="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906948" y="143324"/>
              <a:ext cx="1474094" cy="1387227"/>
            </a:xfrm>
            <a:prstGeom prst="rect">
              <a:avLst/>
            </a:prstGeom>
          </p:spPr>
        </p:pic>
        <p:pic>
          <p:nvPicPr>
            <p:cNvPr id="5" name="object 5" descr="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21069" y="595637"/>
              <a:ext cx="965540" cy="846877"/>
            </a:xfrm>
            <a:prstGeom prst="rect">
              <a:avLst/>
            </a:prstGeom>
          </p:spPr>
        </p:pic>
        <p:pic>
          <p:nvPicPr>
            <p:cNvPr id="6" name="object 6" descr="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996257" y="925253"/>
              <a:ext cx="369323" cy="433458"/>
            </a:xfrm>
            <a:prstGeom prst="rect">
              <a:avLst/>
            </a:prstGeom>
          </p:spPr>
        </p:pic>
        <p:pic>
          <p:nvPicPr>
            <p:cNvPr id="7" name="object 7" descr="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78945" y="498335"/>
              <a:ext cx="706181" cy="702974"/>
            </a:xfrm>
            <a:prstGeom prst="rect">
              <a:avLst/>
            </a:prstGeom>
          </p:spPr>
        </p:pic>
        <p:pic>
          <p:nvPicPr>
            <p:cNvPr id="8" name="object 8" descr="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498870" y="677435"/>
              <a:ext cx="808957" cy="701821"/>
            </a:xfrm>
            <a:prstGeom prst="rect">
              <a:avLst/>
            </a:prstGeom>
          </p:spPr>
        </p:pic>
      </p:grpSp>
      <p:grpSp>
        <p:nvGrpSpPr>
          <p:cNvPr id="9" name="object 9" descr=""/>
          <p:cNvGrpSpPr/>
          <p:nvPr/>
        </p:nvGrpSpPr>
        <p:grpSpPr>
          <a:xfrm>
            <a:off x="115026" y="2057453"/>
            <a:ext cx="1042669" cy="1009015"/>
            <a:chOff x="115026" y="2057453"/>
            <a:chExt cx="1042669" cy="1009015"/>
          </a:xfrm>
        </p:grpSpPr>
        <p:pic>
          <p:nvPicPr>
            <p:cNvPr id="10" name="object 10" descr="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88556" y="2064228"/>
              <a:ext cx="678023" cy="985959"/>
            </a:xfrm>
            <a:prstGeom prst="rect">
              <a:avLst/>
            </a:prstGeom>
          </p:spPr>
        </p:pic>
        <p:pic>
          <p:nvPicPr>
            <p:cNvPr id="11" name="object 11" descr="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5796" y="2119175"/>
              <a:ext cx="590050" cy="946724"/>
            </a:xfrm>
            <a:prstGeom prst="rect">
              <a:avLst/>
            </a:prstGeom>
          </p:spPr>
        </p:pic>
        <p:pic>
          <p:nvPicPr>
            <p:cNvPr id="12" name="object 12" descr="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560" y="2057453"/>
              <a:ext cx="661107" cy="926150"/>
            </a:xfrm>
            <a:prstGeom prst="rect">
              <a:avLst/>
            </a:prstGeom>
          </p:spPr>
        </p:pic>
        <p:pic>
          <p:nvPicPr>
            <p:cNvPr id="13" name="object 13" descr="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5650" y="2153195"/>
              <a:ext cx="325549" cy="325549"/>
            </a:xfrm>
            <a:prstGeom prst="rect">
              <a:avLst/>
            </a:prstGeom>
          </p:spPr>
        </p:pic>
        <p:pic>
          <p:nvPicPr>
            <p:cNvPr id="14" name="object 14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15026" y="2248731"/>
              <a:ext cx="363842" cy="265121"/>
            </a:xfrm>
            <a:prstGeom prst="rect">
              <a:avLst/>
            </a:prstGeom>
          </p:spPr>
        </p:pic>
        <p:pic>
          <p:nvPicPr>
            <p:cNvPr id="15" name="object 15" descr="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124597" y="2118086"/>
              <a:ext cx="225543" cy="203202"/>
            </a:xfrm>
            <a:prstGeom prst="rect">
              <a:avLst/>
            </a:prstGeom>
          </p:spPr>
        </p:pic>
        <p:pic>
          <p:nvPicPr>
            <p:cNvPr id="16" name="object 16" descr="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96932" y="2173408"/>
              <a:ext cx="108522" cy="97877"/>
            </a:xfrm>
            <a:prstGeom prst="rect">
              <a:avLst/>
            </a:prstGeom>
          </p:spPr>
        </p:pic>
        <p:pic>
          <p:nvPicPr>
            <p:cNvPr id="17" name="object 17" descr="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803875" y="2578217"/>
              <a:ext cx="325549" cy="325549"/>
            </a:xfrm>
            <a:prstGeom prst="rect">
              <a:avLst/>
            </a:prstGeom>
          </p:spPr>
        </p:pic>
        <p:pic>
          <p:nvPicPr>
            <p:cNvPr id="18" name="object 18" descr="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793241" y="2673753"/>
              <a:ext cx="363842" cy="265121"/>
            </a:xfrm>
            <a:prstGeom prst="rect">
              <a:avLst/>
            </a:prstGeom>
          </p:spPr>
        </p:pic>
        <p:pic>
          <p:nvPicPr>
            <p:cNvPr id="19" name="object 19" descr="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20911" y="2561195"/>
              <a:ext cx="198936" cy="171285"/>
            </a:xfrm>
            <a:prstGeom prst="rect">
              <a:avLst/>
            </a:prstGeom>
          </p:spPr>
        </p:pic>
      </p:grpSp>
      <p:grpSp>
        <p:nvGrpSpPr>
          <p:cNvPr id="20" name="object 20" descr=""/>
          <p:cNvGrpSpPr/>
          <p:nvPr/>
        </p:nvGrpSpPr>
        <p:grpSpPr>
          <a:xfrm>
            <a:off x="11564928" y="568948"/>
            <a:ext cx="2815590" cy="2038350"/>
            <a:chOff x="11564928" y="568948"/>
            <a:chExt cx="2815590" cy="2038350"/>
          </a:xfrm>
        </p:grpSpPr>
        <p:sp>
          <p:nvSpPr>
            <p:cNvPr id="21" name="object 21" descr=""/>
            <p:cNvSpPr/>
            <p:nvPr/>
          </p:nvSpPr>
          <p:spPr>
            <a:xfrm>
              <a:off x="12573292" y="1131867"/>
              <a:ext cx="1741170" cy="1463040"/>
            </a:xfrm>
            <a:custGeom>
              <a:avLst/>
              <a:gdLst/>
              <a:ahLst/>
              <a:cxnLst/>
              <a:rect l="l" t="t" r="r" b="b"/>
              <a:pathLst>
                <a:path w="1741169" h="1463039">
                  <a:moveTo>
                    <a:pt x="1740687" y="3556"/>
                  </a:moveTo>
                  <a:lnTo>
                    <a:pt x="1692821" y="0"/>
                  </a:lnTo>
                  <a:lnTo>
                    <a:pt x="0" y="1458137"/>
                  </a:lnTo>
                  <a:lnTo>
                    <a:pt x="47015" y="1462430"/>
                  </a:lnTo>
                  <a:lnTo>
                    <a:pt x="1740687" y="35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 descr=""/>
            <p:cNvSpPr/>
            <p:nvPr/>
          </p:nvSpPr>
          <p:spPr>
            <a:xfrm>
              <a:off x="14264404" y="1083579"/>
              <a:ext cx="50165" cy="52069"/>
            </a:xfrm>
            <a:custGeom>
              <a:avLst/>
              <a:gdLst/>
              <a:ahLst/>
              <a:cxnLst/>
              <a:rect l="l" t="t" r="r" b="b"/>
              <a:pathLst>
                <a:path w="50165" h="52069">
                  <a:moveTo>
                    <a:pt x="5755" y="0"/>
                  </a:moveTo>
                  <a:lnTo>
                    <a:pt x="0" y="49743"/>
                  </a:lnTo>
                  <a:lnTo>
                    <a:pt x="49550" y="51848"/>
                  </a:lnTo>
                  <a:lnTo>
                    <a:pt x="46088" y="10044"/>
                  </a:lnTo>
                  <a:lnTo>
                    <a:pt x="5755" y="0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 descr=""/>
            <p:cNvSpPr/>
            <p:nvPr/>
          </p:nvSpPr>
          <p:spPr>
            <a:xfrm>
              <a:off x="12572568" y="1083582"/>
              <a:ext cx="1697989" cy="1507490"/>
            </a:xfrm>
            <a:custGeom>
              <a:avLst/>
              <a:gdLst/>
              <a:ahLst/>
              <a:cxnLst/>
              <a:rect l="l" t="t" r="r" b="b"/>
              <a:pathLst>
                <a:path w="1697990" h="1507489">
                  <a:moveTo>
                    <a:pt x="1697583" y="0"/>
                  </a:moveTo>
                  <a:lnTo>
                    <a:pt x="3911" y="1458874"/>
                  </a:lnTo>
                  <a:lnTo>
                    <a:pt x="0" y="1507032"/>
                  </a:lnTo>
                  <a:lnTo>
                    <a:pt x="1691830" y="49745"/>
                  </a:lnTo>
                  <a:lnTo>
                    <a:pt x="1697583" y="0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 descr=""/>
            <p:cNvSpPr/>
            <p:nvPr/>
          </p:nvSpPr>
          <p:spPr>
            <a:xfrm>
              <a:off x="11789626" y="1452581"/>
              <a:ext cx="972819" cy="1136015"/>
            </a:xfrm>
            <a:custGeom>
              <a:avLst/>
              <a:gdLst/>
              <a:ahLst/>
              <a:cxnLst/>
              <a:rect l="l" t="t" r="r" b="b"/>
              <a:pathLst>
                <a:path w="972820" h="1136014">
                  <a:moveTo>
                    <a:pt x="972794" y="1085062"/>
                  </a:moveTo>
                  <a:lnTo>
                    <a:pt x="25120" y="0"/>
                  </a:lnTo>
                  <a:lnTo>
                    <a:pt x="0" y="51282"/>
                  </a:lnTo>
                  <a:lnTo>
                    <a:pt x="947191" y="1135786"/>
                  </a:lnTo>
                  <a:lnTo>
                    <a:pt x="972794" y="1085062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 descr=""/>
            <p:cNvSpPr/>
            <p:nvPr/>
          </p:nvSpPr>
          <p:spPr>
            <a:xfrm>
              <a:off x="11735428" y="1452584"/>
              <a:ext cx="79375" cy="69850"/>
            </a:xfrm>
            <a:custGeom>
              <a:avLst/>
              <a:gdLst/>
              <a:ahLst/>
              <a:cxnLst/>
              <a:rect l="l" t="t" r="r" b="b"/>
              <a:pathLst>
                <a:path w="79375" h="69850">
                  <a:moveTo>
                    <a:pt x="0" y="69271"/>
                  </a:moveTo>
                  <a:lnTo>
                    <a:pt x="55129" y="52351"/>
                  </a:lnTo>
                  <a:lnTo>
                    <a:pt x="79313" y="0"/>
                  </a:lnTo>
                  <a:lnTo>
                    <a:pt x="29341" y="22825"/>
                  </a:lnTo>
                  <a:lnTo>
                    <a:pt x="0" y="69271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 descr=""/>
            <p:cNvSpPr/>
            <p:nvPr/>
          </p:nvSpPr>
          <p:spPr>
            <a:xfrm>
              <a:off x="11735422" y="1504943"/>
              <a:ext cx="1002030" cy="1102360"/>
            </a:xfrm>
            <a:custGeom>
              <a:avLst/>
              <a:gdLst/>
              <a:ahLst/>
              <a:cxnLst/>
              <a:rect l="l" t="t" r="r" b="b"/>
              <a:pathLst>
                <a:path w="1002029" h="1102360">
                  <a:moveTo>
                    <a:pt x="1001763" y="1083868"/>
                  </a:moveTo>
                  <a:lnTo>
                    <a:pt x="55130" y="0"/>
                  </a:lnTo>
                  <a:lnTo>
                    <a:pt x="0" y="16916"/>
                  </a:lnTo>
                  <a:lnTo>
                    <a:pt x="947674" y="1101966"/>
                  </a:lnTo>
                  <a:lnTo>
                    <a:pt x="1001763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 descr=""/>
            <p:cNvSpPr/>
            <p:nvPr/>
          </p:nvSpPr>
          <p:spPr>
            <a:xfrm>
              <a:off x="11643601" y="653547"/>
              <a:ext cx="1377315" cy="1591945"/>
            </a:xfrm>
            <a:custGeom>
              <a:avLst/>
              <a:gdLst/>
              <a:ahLst/>
              <a:cxnLst/>
              <a:rect l="l" t="t" r="r" b="b"/>
              <a:pathLst>
                <a:path w="1377315" h="1591945">
                  <a:moveTo>
                    <a:pt x="1376857" y="1519656"/>
                  </a:moveTo>
                  <a:lnTo>
                    <a:pt x="49606" y="0"/>
                  </a:lnTo>
                  <a:lnTo>
                    <a:pt x="0" y="72656"/>
                  </a:lnTo>
                  <a:lnTo>
                    <a:pt x="1326769" y="1591779"/>
                  </a:lnTo>
                  <a:lnTo>
                    <a:pt x="1376857" y="1519656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 descr=""/>
            <p:cNvSpPr/>
            <p:nvPr/>
          </p:nvSpPr>
          <p:spPr>
            <a:xfrm>
              <a:off x="11564928" y="653533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 descr=""/>
            <p:cNvSpPr/>
            <p:nvPr/>
          </p:nvSpPr>
          <p:spPr>
            <a:xfrm>
              <a:off x="11564925" y="727271"/>
              <a:ext cx="1405890" cy="1558290"/>
            </a:xfrm>
            <a:custGeom>
              <a:avLst/>
              <a:gdLst/>
              <a:ahLst/>
              <a:cxnLst/>
              <a:rect l="l" t="t" r="r" b="b"/>
              <a:pathLst>
                <a:path w="1405890" h="1558289">
                  <a:moveTo>
                    <a:pt x="1405839" y="151848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1327251" y="1557972"/>
                  </a:lnTo>
                  <a:lnTo>
                    <a:pt x="1405839" y="151848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 descr=""/>
            <p:cNvSpPr/>
            <p:nvPr/>
          </p:nvSpPr>
          <p:spPr>
            <a:xfrm>
              <a:off x="12593523" y="581754"/>
              <a:ext cx="997585" cy="1157605"/>
            </a:xfrm>
            <a:custGeom>
              <a:avLst/>
              <a:gdLst/>
              <a:ahLst/>
              <a:cxnLst/>
              <a:rect l="l" t="t" r="r" b="b"/>
              <a:pathLst>
                <a:path w="997584" h="1157605">
                  <a:moveTo>
                    <a:pt x="997280" y="1085049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947191" y="1157160"/>
                  </a:lnTo>
                  <a:lnTo>
                    <a:pt x="997280" y="1085049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 descr=""/>
            <p:cNvSpPr/>
            <p:nvPr/>
          </p:nvSpPr>
          <p:spPr>
            <a:xfrm>
              <a:off x="12514855" y="58174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 descr=""/>
            <p:cNvSpPr/>
            <p:nvPr/>
          </p:nvSpPr>
          <p:spPr>
            <a:xfrm>
              <a:off x="12514847" y="655490"/>
              <a:ext cx="1026794" cy="1123950"/>
            </a:xfrm>
            <a:custGeom>
              <a:avLst/>
              <a:gdLst/>
              <a:ahLst/>
              <a:cxnLst/>
              <a:rect l="l" t="t" r="r" b="b"/>
              <a:pathLst>
                <a:path w="1026794" h="1123950">
                  <a:moveTo>
                    <a:pt x="1026261" y="1083868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947674" y="1123353"/>
                  </a:lnTo>
                  <a:lnTo>
                    <a:pt x="1026261" y="108386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 descr=""/>
            <p:cNvSpPr/>
            <p:nvPr/>
          </p:nvSpPr>
          <p:spPr>
            <a:xfrm>
              <a:off x="12701118" y="1265979"/>
              <a:ext cx="610870" cy="714375"/>
            </a:xfrm>
            <a:custGeom>
              <a:avLst/>
              <a:gdLst/>
              <a:ahLst/>
              <a:cxnLst/>
              <a:rect l="l" t="t" r="r" b="b"/>
              <a:pathLst>
                <a:path w="610869" h="714375">
                  <a:moveTo>
                    <a:pt x="610260" y="641934"/>
                  </a:moveTo>
                  <a:lnTo>
                    <a:pt x="49618" y="0"/>
                  </a:lnTo>
                  <a:lnTo>
                    <a:pt x="0" y="72656"/>
                  </a:lnTo>
                  <a:lnTo>
                    <a:pt x="560171" y="714044"/>
                  </a:lnTo>
                  <a:lnTo>
                    <a:pt x="610260" y="641934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 descr=""/>
            <p:cNvSpPr/>
            <p:nvPr/>
          </p:nvSpPr>
          <p:spPr>
            <a:xfrm>
              <a:off x="12622795" y="1266354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4" h="112394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 descr=""/>
            <p:cNvSpPr/>
            <p:nvPr/>
          </p:nvSpPr>
          <p:spPr>
            <a:xfrm>
              <a:off x="12622784" y="1340097"/>
              <a:ext cx="638810" cy="679450"/>
            </a:xfrm>
            <a:custGeom>
              <a:avLst/>
              <a:gdLst/>
              <a:ahLst/>
              <a:cxnLst/>
              <a:rect l="l" t="t" r="r" b="b"/>
              <a:pathLst>
                <a:path w="638809" h="679450">
                  <a:moveTo>
                    <a:pt x="638340" y="639711"/>
                  </a:moveTo>
                  <a:lnTo>
                    <a:pt x="79616" y="0"/>
                  </a:lnTo>
                  <a:lnTo>
                    <a:pt x="0" y="38303"/>
                  </a:lnTo>
                  <a:lnTo>
                    <a:pt x="559752" y="679196"/>
                  </a:lnTo>
                  <a:lnTo>
                    <a:pt x="638340" y="639711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 descr=""/>
            <p:cNvSpPr/>
            <p:nvPr/>
          </p:nvSpPr>
          <p:spPr>
            <a:xfrm>
              <a:off x="13137629" y="568953"/>
              <a:ext cx="768350" cy="895350"/>
            </a:xfrm>
            <a:custGeom>
              <a:avLst/>
              <a:gdLst/>
              <a:ahLst/>
              <a:cxnLst/>
              <a:rect l="l" t="t" r="r" b="b"/>
              <a:pathLst>
                <a:path w="768350" h="895350">
                  <a:moveTo>
                    <a:pt x="768159" y="822718"/>
                  </a:moveTo>
                  <a:lnTo>
                    <a:pt x="49606" y="0"/>
                  </a:lnTo>
                  <a:lnTo>
                    <a:pt x="0" y="72669"/>
                  </a:lnTo>
                  <a:lnTo>
                    <a:pt x="718070" y="894829"/>
                  </a:lnTo>
                  <a:lnTo>
                    <a:pt x="768159" y="822718"/>
                  </a:lnTo>
                  <a:close/>
                </a:path>
              </a:pathLst>
            </a:custGeom>
            <a:solidFill>
              <a:srgbClr val="D4E9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 descr=""/>
            <p:cNvSpPr/>
            <p:nvPr/>
          </p:nvSpPr>
          <p:spPr>
            <a:xfrm>
              <a:off x="13059300" y="569331"/>
              <a:ext cx="128905" cy="112395"/>
            </a:xfrm>
            <a:custGeom>
              <a:avLst/>
              <a:gdLst/>
              <a:ahLst/>
              <a:cxnLst/>
              <a:rect l="l" t="t" r="r" b="b"/>
              <a:pathLst>
                <a:path w="128905" h="112395">
                  <a:moveTo>
                    <a:pt x="0" y="112044"/>
                  </a:moveTo>
                  <a:lnTo>
                    <a:pt x="79616" y="73738"/>
                  </a:lnTo>
                  <a:lnTo>
                    <a:pt x="128287" y="0"/>
                  </a:lnTo>
                  <a:lnTo>
                    <a:pt x="53828" y="44211"/>
                  </a:lnTo>
                  <a:lnTo>
                    <a:pt x="0" y="112044"/>
                  </a:lnTo>
                  <a:close/>
                </a:path>
              </a:pathLst>
            </a:custGeom>
            <a:solidFill>
              <a:srgbClr val="B3B3FC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 descr=""/>
            <p:cNvSpPr/>
            <p:nvPr/>
          </p:nvSpPr>
          <p:spPr>
            <a:xfrm>
              <a:off x="13059296" y="643070"/>
              <a:ext cx="798195" cy="862330"/>
            </a:xfrm>
            <a:custGeom>
              <a:avLst/>
              <a:gdLst/>
              <a:ahLst/>
              <a:cxnLst/>
              <a:rect l="l" t="t" r="r" b="b"/>
              <a:pathLst>
                <a:path w="798194" h="862330">
                  <a:moveTo>
                    <a:pt x="798004" y="822528"/>
                  </a:moveTo>
                  <a:lnTo>
                    <a:pt x="79616" y="0"/>
                  </a:lnTo>
                  <a:lnTo>
                    <a:pt x="0" y="38315"/>
                  </a:lnTo>
                  <a:lnTo>
                    <a:pt x="719416" y="862025"/>
                  </a:lnTo>
                  <a:lnTo>
                    <a:pt x="798004" y="822528"/>
                  </a:lnTo>
                  <a:close/>
                </a:path>
              </a:pathLst>
            </a:custGeom>
            <a:solidFill>
              <a:srgbClr val="D4D4FD">
                <a:alpha val="50000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 descr="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4194269" y="1033863"/>
              <a:ext cx="185871" cy="174694"/>
            </a:xfrm>
            <a:prstGeom prst="rect">
              <a:avLst/>
            </a:prstGeom>
          </p:spPr>
        </p:pic>
        <p:pic>
          <p:nvPicPr>
            <p:cNvPr id="40" name="object 40" descr="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1698285" y="1435088"/>
              <a:ext cx="162568" cy="159536"/>
            </a:xfrm>
            <a:prstGeom prst="rect">
              <a:avLst/>
            </a:prstGeom>
          </p:spPr>
        </p:pic>
      </p:grpSp>
      <p:grpSp>
        <p:nvGrpSpPr>
          <p:cNvPr id="41" name="object 41" descr=""/>
          <p:cNvGrpSpPr/>
          <p:nvPr/>
        </p:nvGrpSpPr>
        <p:grpSpPr>
          <a:xfrm>
            <a:off x="18804380" y="270921"/>
            <a:ext cx="786765" cy="786765"/>
            <a:chOff x="18804380" y="270921"/>
            <a:chExt cx="786765" cy="786765"/>
          </a:xfrm>
        </p:grpSpPr>
        <p:pic>
          <p:nvPicPr>
            <p:cNvPr id="42" name="object 42" descr="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8875079" y="347296"/>
              <a:ext cx="715926" cy="580106"/>
            </a:xfrm>
            <a:prstGeom prst="rect">
              <a:avLst/>
            </a:prstGeom>
          </p:spPr>
        </p:pic>
        <p:pic>
          <p:nvPicPr>
            <p:cNvPr id="43" name="object 43" descr="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8804380" y="369117"/>
              <a:ext cx="716458" cy="589173"/>
            </a:xfrm>
            <a:prstGeom prst="rect">
              <a:avLst/>
            </a:prstGeom>
          </p:spPr>
        </p:pic>
        <p:pic>
          <p:nvPicPr>
            <p:cNvPr id="44" name="object 44" descr="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8897358" y="341627"/>
              <a:ext cx="580124" cy="715897"/>
            </a:xfrm>
            <a:prstGeom prst="rect">
              <a:avLst/>
            </a:prstGeom>
          </p:spPr>
        </p:pic>
        <p:pic>
          <p:nvPicPr>
            <p:cNvPr id="45" name="object 45" descr="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8866469" y="270921"/>
              <a:ext cx="589191" cy="716446"/>
            </a:xfrm>
            <a:prstGeom prst="rect">
              <a:avLst/>
            </a:prstGeom>
          </p:spPr>
        </p:pic>
      </p:grpSp>
      <p:grpSp>
        <p:nvGrpSpPr>
          <p:cNvPr id="46" name="object 46" descr=""/>
          <p:cNvGrpSpPr/>
          <p:nvPr/>
        </p:nvGrpSpPr>
        <p:grpSpPr>
          <a:xfrm>
            <a:off x="17336044" y="8851282"/>
            <a:ext cx="2164715" cy="2457450"/>
            <a:chOff x="17336044" y="8851282"/>
            <a:chExt cx="2164715" cy="2457450"/>
          </a:xfrm>
        </p:grpSpPr>
        <p:pic>
          <p:nvPicPr>
            <p:cNvPr id="47" name="object 47" descr="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364423" y="9375025"/>
              <a:ext cx="1812637" cy="1022788"/>
            </a:xfrm>
            <a:prstGeom prst="rect">
              <a:avLst/>
            </a:prstGeom>
          </p:spPr>
        </p:pic>
        <p:pic>
          <p:nvPicPr>
            <p:cNvPr id="48" name="object 48" descr="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17394983" y="8851282"/>
              <a:ext cx="1727062" cy="1811053"/>
            </a:xfrm>
            <a:prstGeom prst="rect">
              <a:avLst/>
            </a:prstGeom>
          </p:spPr>
        </p:pic>
        <p:pic>
          <p:nvPicPr>
            <p:cNvPr id="49" name="object 49" descr="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7336044" y="8995965"/>
              <a:ext cx="1855555" cy="1933774"/>
            </a:xfrm>
            <a:prstGeom prst="rect">
              <a:avLst/>
            </a:prstGeom>
          </p:spPr>
        </p:pic>
        <p:pic>
          <p:nvPicPr>
            <p:cNvPr id="50" name="object 50" descr="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7623333" y="10012633"/>
              <a:ext cx="1812637" cy="1022788"/>
            </a:xfrm>
            <a:prstGeom prst="rect">
              <a:avLst/>
            </a:prstGeom>
          </p:spPr>
        </p:pic>
        <p:pic>
          <p:nvPicPr>
            <p:cNvPr id="51" name="object 51" descr="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7653872" y="9488892"/>
              <a:ext cx="1727062" cy="1811052"/>
            </a:xfrm>
            <a:prstGeom prst="rect">
              <a:avLst/>
            </a:prstGeom>
          </p:spPr>
        </p:pic>
        <p:pic>
          <p:nvPicPr>
            <p:cNvPr id="52" name="object 52" descr="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7540574" y="9603989"/>
              <a:ext cx="1960121" cy="1704567"/>
            </a:xfrm>
            <a:prstGeom prst="rect">
              <a:avLst/>
            </a:prstGeom>
          </p:spPr>
        </p:pic>
      </p:grpSp>
      <p:grpSp>
        <p:nvGrpSpPr>
          <p:cNvPr id="53" name="object 53" descr=""/>
          <p:cNvGrpSpPr/>
          <p:nvPr/>
        </p:nvGrpSpPr>
        <p:grpSpPr>
          <a:xfrm>
            <a:off x="206413" y="8578274"/>
            <a:ext cx="3189605" cy="2408555"/>
            <a:chOff x="206413" y="8578274"/>
            <a:chExt cx="3189605" cy="2408555"/>
          </a:xfrm>
        </p:grpSpPr>
        <p:pic>
          <p:nvPicPr>
            <p:cNvPr id="54" name="object 54" descr="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06413" y="8600529"/>
              <a:ext cx="3180607" cy="2386231"/>
            </a:xfrm>
            <a:prstGeom prst="rect">
              <a:avLst/>
            </a:prstGeom>
          </p:spPr>
        </p:pic>
        <p:pic>
          <p:nvPicPr>
            <p:cNvPr id="55" name="object 55" descr="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95729" y="8578274"/>
              <a:ext cx="565576" cy="358104"/>
            </a:xfrm>
            <a:prstGeom prst="rect">
              <a:avLst/>
            </a:prstGeom>
          </p:spPr>
        </p:pic>
        <p:pic>
          <p:nvPicPr>
            <p:cNvPr id="56" name="object 56" descr="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2757521" y="9564706"/>
              <a:ext cx="637946" cy="248891"/>
            </a:xfrm>
            <a:prstGeom prst="rect">
              <a:avLst/>
            </a:prstGeom>
          </p:spPr>
        </p:pic>
      </p:grpSp>
      <p:pic>
        <p:nvPicPr>
          <p:cNvPr id="57" name="object 57" descr=""/>
          <p:cNvPicPr/>
          <p:nvPr/>
        </p:nvPicPr>
        <p:blipFill>
          <a:blip r:embed="rId32" cstate="print"/>
          <a:stretch>
            <a:fillRect/>
          </a:stretch>
        </p:blipFill>
        <p:spPr>
          <a:xfrm>
            <a:off x="12165124" y="8239538"/>
            <a:ext cx="1586069" cy="168006"/>
          </a:xfrm>
          <a:prstGeom prst="rect">
            <a:avLst/>
          </a:prstGeom>
        </p:spPr>
      </p:pic>
      <p:pic>
        <p:nvPicPr>
          <p:cNvPr id="58" name="object 58" descr=""/>
          <p:cNvPicPr/>
          <p:nvPr/>
        </p:nvPicPr>
        <p:blipFill>
          <a:blip r:embed="rId33" cstate="print"/>
          <a:stretch>
            <a:fillRect/>
          </a:stretch>
        </p:blipFill>
        <p:spPr>
          <a:xfrm>
            <a:off x="13861949" y="8240001"/>
            <a:ext cx="1142949" cy="167079"/>
          </a:xfrm>
          <a:prstGeom prst="rect">
            <a:avLst/>
          </a:prstGeom>
        </p:spPr>
      </p:pic>
      <p:pic>
        <p:nvPicPr>
          <p:cNvPr id="59" name="object 59" descr="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11844125" y="8179888"/>
            <a:ext cx="112166" cy="113979"/>
          </a:xfrm>
          <a:prstGeom prst="rect">
            <a:avLst/>
          </a:prstGeom>
        </p:spPr>
      </p:pic>
      <p:grpSp>
        <p:nvGrpSpPr>
          <p:cNvPr id="60" name="object 60" descr=""/>
          <p:cNvGrpSpPr/>
          <p:nvPr/>
        </p:nvGrpSpPr>
        <p:grpSpPr>
          <a:xfrm>
            <a:off x="11544355" y="8179888"/>
            <a:ext cx="506095" cy="289560"/>
            <a:chOff x="11544355" y="8179888"/>
            <a:chExt cx="506095" cy="289560"/>
          </a:xfrm>
        </p:grpSpPr>
        <p:pic>
          <p:nvPicPr>
            <p:cNvPr id="61" name="object 61" descr="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11638000" y="8179888"/>
              <a:ext cx="112166" cy="113979"/>
            </a:xfrm>
            <a:prstGeom prst="rect">
              <a:avLst/>
            </a:prstGeom>
          </p:spPr>
        </p:pic>
        <p:pic>
          <p:nvPicPr>
            <p:cNvPr id="62" name="object 62" descr="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11544355" y="8316721"/>
              <a:ext cx="505594" cy="152157"/>
            </a:xfrm>
            <a:prstGeom prst="rect">
              <a:avLst/>
            </a:prstGeom>
          </p:spPr>
        </p:pic>
      </p:grpSp>
      <p:sp>
        <p:nvSpPr>
          <p:cNvPr id="63" name="object 63" descr=""/>
          <p:cNvSpPr/>
          <p:nvPr/>
        </p:nvSpPr>
        <p:spPr>
          <a:xfrm>
            <a:off x="10740314" y="3674352"/>
            <a:ext cx="296545" cy="517525"/>
          </a:xfrm>
          <a:custGeom>
            <a:avLst/>
            <a:gdLst/>
            <a:ahLst/>
            <a:cxnLst/>
            <a:rect l="l" t="t" r="r" b="b"/>
            <a:pathLst>
              <a:path w="296545" h="517525">
                <a:moveTo>
                  <a:pt x="296297" y="0"/>
                </a:moveTo>
                <a:lnTo>
                  <a:pt x="114248" y="0"/>
                </a:lnTo>
                <a:lnTo>
                  <a:pt x="16856" y="197406"/>
                </a:lnTo>
                <a:lnTo>
                  <a:pt x="50217" y="199607"/>
                </a:lnTo>
                <a:lnTo>
                  <a:pt x="79880" y="203587"/>
                </a:lnTo>
                <a:lnTo>
                  <a:pt x="128108" y="216885"/>
                </a:lnTo>
                <a:lnTo>
                  <a:pt x="174557" y="243199"/>
                </a:lnTo>
                <a:lnTo>
                  <a:pt x="209768" y="278691"/>
                </a:lnTo>
                <a:lnTo>
                  <a:pt x="231962" y="319989"/>
                </a:lnTo>
                <a:lnTo>
                  <a:pt x="239360" y="364472"/>
                </a:lnTo>
                <a:lnTo>
                  <a:pt x="237276" y="387368"/>
                </a:lnTo>
                <a:lnTo>
                  <a:pt x="220607" y="427823"/>
                </a:lnTo>
                <a:lnTo>
                  <a:pt x="188861" y="459804"/>
                </a:lnTo>
                <a:lnTo>
                  <a:pt x="150466" y="476285"/>
                </a:lnTo>
                <a:lnTo>
                  <a:pt x="129232" y="478346"/>
                </a:lnTo>
                <a:lnTo>
                  <a:pt x="114857" y="477128"/>
                </a:lnTo>
                <a:lnTo>
                  <a:pt x="100576" y="473476"/>
                </a:lnTo>
                <a:lnTo>
                  <a:pt x="86388" y="467389"/>
                </a:lnTo>
                <a:lnTo>
                  <a:pt x="72295" y="458867"/>
                </a:lnTo>
                <a:lnTo>
                  <a:pt x="64124" y="453272"/>
                </a:lnTo>
                <a:lnTo>
                  <a:pt x="57217" y="448847"/>
                </a:lnTo>
                <a:lnTo>
                  <a:pt x="14359" y="443259"/>
                </a:lnTo>
                <a:lnTo>
                  <a:pt x="0" y="460116"/>
                </a:lnTo>
                <a:lnTo>
                  <a:pt x="0" y="467108"/>
                </a:lnTo>
                <a:lnTo>
                  <a:pt x="20602" y="501570"/>
                </a:lnTo>
                <a:lnTo>
                  <a:pt x="65973" y="515968"/>
                </a:lnTo>
                <a:lnTo>
                  <a:pt x="87278" y="516928"/>
                </a:lnTo>
                <a:lnTo>
                  <a:pt x="109800" y="515640"/>
                </a:lnTo>
                <a:lnTo>
                  <a:pt x="154001" y="505339"/>
                </a:lnTo>
                <a:lnTo>
                  <a:pt x="190500" y="488436"/>
                </a:lnTo>
                <a:lnTo>
                  <a:pt x="230744" y="457743"/>
                </a:lnTo>
                <a:lnTo>
                  <a:pt x="262982" y="416094"/>
                </a:lnTo>
                <a:lnTo>
                  <a:pt x="283936" y="364097"/>
                </a:lnTo>
                <a:lnTo>
                  <a:pt x="288056" y="325515"/>
                </a:lnTo>
                <a:lnTo>
                  <a:pt x="284942" y="292176"/>
                </a:lnTo>
                <a:lnTo>
                  <a:pt x="260032" y="232243"/>
                </a:lnTo>
                <a:lnTo>
                  <a:pt x="206630" y="178841"/>
                </a:lnTo>
                <a:lnTo>
                  <a:pt x="169874" y="157606"/>
                </a:lnTo>
                <a:lnTo>
                  <a:pt x="127967" y="141944"/>
                </a:lnTo>
                <a:lnTo>
                  <a:pt x="80910" y="131854"/>
                </a:lnTo>
                <a:lnTo>
                  <a:pt x="114248" y="63679"/>
                </a:lnTo>
                <a:lnTo>
                  <a:pt x="267079" y="63679"/>
                </a:lnTo>
                <a:lnTo>
                  <a:pt x="296297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4" name="object 64" descr=""/>
          <p:cNvSpPr/>
          <p:nvPr/>
        </p:nvSpPr>
        <p:spPr>
          <a:xfrm>
            <a:off x="10429615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5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 descr=""/>
          <p:cNvSpPr/>
          <p:nvPr/>
        </p:nvSpPr>
        <p:spPr>
          <a:xfrm>
            <a:off x="10750108" y="4492437"/>
            <a:ext cx="293370" cy="527685"/>
          </a:xfrm>
          <a:custGeom>
            <a:avLst/>
            <a:gdLst/>
            <a:ahLst/>
            <a:cxnLst/>
            <a:rect l="l" t="t" r="r" b="b"/>
            <a:pathLst>
              <a:path w="293370" h="527685">
                <a:moveTo>
                  <a:pt x="145276" y="0"/>
                </a:moveTo>
                <a:lnTo>
                  <a:pt x="88246" y="8990"/>
                </a:lnTo>
                <a:lnTo>
                  <a:pt x="43764" y="35960"/>
                </a:lnTo>
                <a:lnTo>
                  <a:pt x="15108" y="75010"/>
                </a:lnTo>
                <a:lnTo>
                  <a:pt x="5650" y="120054"/>
                </a:lnTo>
                <a:lnTo>
                  <a:pt x="5556" y="120991"/>
                </a:lnTo>
                <a:lnTo>
                  <a:pt x="15248" y="168048"/>
                </a:lnTo>
                <a:lnTo>
                  <a:pt x="51068" y="218008"/>
                </a:lnTo>
                <a:lnTo>
                  <a:pt x="100701" y="262584"/>
                </a:lnTo>
                <a:lnTo>
                  <a:pt x="75018" y="282203"/>
                </a:lnTo>
                <a:lnTo>
                  <a:pt x="35874" y="318913"/>
                </a:lnTo>
                <a:lnTo>
                  <a:pt x="12579" y="352532"/>
                </a:lnTo>
                <a:lnTo>
                  <a:pt x="94" y="400806"/>
                </a:lnTo>
                <a:lnTo>
                  <a:pt x="0" y="403335"/>
                </a:lnTo>
                <a:lnTo>
                  <a:pt x="1935" y="423633"/>
                </a:lnTo>
                <a:lnTo>
                  <a:pt x="1950" y="423797"/>
                </a:lnTo>
                <a:lnTo>
                  <a:pt x="18058" y="463503"/>
                </a:lnTo>
                <a:lnTo>
                  <a:pt x="54369" y="501921"/>
                </a:lnTo>
                <a:lnTo>
                  <a:pt x="110744" y="524584"/>
                </a:lnTo>
                <a:lnTo>
                  <a:pt x="144902" y="527416"/>
                </a:lnTo>
                <a:lnTo>
                  <a:pt x="176461" y="525052"/>
                </a:lnTo>
                <a:lnTo>
                  <a:pt x="204835" y="517958"/>
                </a:lnTo>
                <a:lnTo>
                  <a:pt x="227782" y="507189"/>
                </a:lnTo>
                <a:lnTo>
                  <a:pt x="150895" y="507189"/>
                </a:lnTo>
                <a:lnTo>
                  <a:pt x="131370" y="505386"/>
                </a:lnTo>
                <a:lnTo>
                  <a:pt x="83470" y="478346"/>
                </a:lnTo>
                <a:lnTo>
                  <a:pt x="63909" y="444586"/>
                </a:lnTo>
                <a:lnTo>
                  <a:pt x="63804" y="444352"/>
                </a:lnTo>
                <a:lnTo>
                  <a:pt x="58893" y="423797"/>
                </a:lnTo>
                <a:lnTo>
                  <a:pt x="57249" y="400806"/>
                </a:lnTo>
                <a:lnTo>
                  <a:pt x="58185" y="383154"/>
                </a:lnTo>
                <a:lnTo>
                  <a:pt x="72232" y="334130"/>
                </a:lnTo>
                <a:lnTo>
                  <a:pt x="103768" y="290233"/>
                </a:lnTo>
                <a:lnTo>
                  <a:pt x="118306" y="276818"/>
                </a:lnTo>
                <a:lnTo>
                  <a:pt x="225223" y="276818"/>
                </a:lnTo>
                <a:lnTo>
                  <a:pt x="207294" y="261226"/>
                </a:lnTo>
                <a:lnTo>
                  <a:pt x="177116" y="237112"/>
                </a:lnTo>
                <a:lnTo>
                  <a:pt x="199188" y="222503"/>
                </a:lnTo>
                <a:lnTo>
                  <a:pt x="159511" y="222503"/>
                </a:lnTo>
                <a:lnTo>
                  <a:pt x="98078" y="171560"/>
                </a:lnTo>
                <a:lnTo>
                  <a:pt x="69610" y="134476"/>
                </a:lnTo>
                <a:lnTo>
                  <a:pt x="59972" y="97134"/>
                </a:lnTo>
                <a:lnTo>
                  <a:pt x="59871" y="95519"/>
                </a:lnTo>
                <a:lnTo>
                  <a:pt x="73356" y="55345"/>
                </a:lnTo>
                <a:lnTo>
                  <a:pt x="111178" y="27344"/>
                </a:lnTo>
                <a:lnTo>
                  <a:pt x="111005" y="27344"/>
                </a:lnTo>
                <a:lnTo>
                  <a:pt x="127718" y="23130"/>
                </a:lnTo>
                <a:lnTo>
                  <a:pt x="127503" y="23130"/>
                </a:lnTo>
                <a:lnTo>
                  <a:pt x="146025" y="21725"/>
                </a:lnTo>
                <a:lnTo>
                  <a:pt x="228063" y="21725"/>
                </a:lnTo>
                <a:lnTo>
                  <a:pt x="223939" y="18752"/>
                </a:lnTo>
                <a:lnTo>
                  <a:pt x="200715" y="8334"/>
                </a:lnTo>
                <a:lnTo>
                  <a:pt x="174494" y="2083"/>
                </a:lnTo>
                <a:lnTo>
                  <a:pt x="145276" y="0"/>
                </a:lnTo>
                <a:close/>
              </a:path>
              <a:path w="293370" h="527685">
                <a:moveTo>
                  <a:pt x="225223" y="276818"/>
                </a:moveTo>
                <a:lnTo>
                  <a:pt x="118306" y="276818"/>
                </a:lnTo>
                <a:lnTo>
                  <a:pt x="155367" y="307324"/>
                </a:lnTo>
                <a:lnTo>
                  <a:pt x="185638" y="334786"/>
                </a:lnTo>
                <a:lnTo>
                  <a:pt x="225812" y="380579"/>
                </a:lnTo>
                <a:lnTo>
                  <a:pt x="240047" y="428900"/>
                </a:lnTo>
                <a:lnTo>
                  <a:pt x="238575" y="444071"/>
                </a:lnTo>
                <a:lnTo>
                  <a:pt x="238525" y="444586"/>
                </a:lnTo>
                <a:lnTo>
                  <a:pt x="215698" y="484339"/>
                </a:lnTo>
                <a:lnTo>
                  <a:pt x="170116" y="505761"/>
                </a:lnTo>
                <a:lnTo>
                  <a:pt x="150895" y="507189"/>
                </a:lnTo>
                <a:lnTo>
                  <a:pt x="227782" y="507189"/>
                </a:lnTo>
                <a:lnTo>
                  <a:pt x="269896" y="469519"/>
                </a:lnTo>
                <a:lnTo>
                  <a:pt x="290259" y="423797"/>
                </a:lnTo>
                <a:lnTo>
                  <a:pt x="290311" y="423633"/>
                </a:lnTo>
                <a:lnTo>
                  <a:pt x="292863" y="397810"/>
                </a:lnTo>
                <a:lnTo>
                  <a:pt x="291084" y="376903"/>
                </a:lnTo>
                <a:lnTo>
                  <a:pt x="285746" y="356512"/>
                </a:lnTo>
                <a:lnTo>
                  <a:pt x="276850" y="336635"/>
                </a:lnTo>
                <a:lnTo>
                  <a:pt x="264395" y="317274"/>
                </a:lnTo>
                <a:lnTo>
                  <a:pt x="250933" y="301307"/>
                </a:lnTo>
                <a:lnTo>
                  <a:pt x="231899" y="282624"/>
                </a:lnTo>
                <a:lnTo>
                  <a:pt x="225223" y="276818"/>
                </a:lnTo>
                <a:close/>
              </a:path>
              <a:path w="293370" h="527685">
                <a:moveTo>
                  <a:pt x="228063" y="21725"/>
                </a:moveTo>
                <a:lnTo>
                  <a:pt x="146025" y="21725"/>
                </a:lnTo>
                <a:lnTo>
                  <a:pt x="164123" y="23130"/>
                </a:lnTo>
                <a:lnTo>
                  <a:pt x="180206" y="27344"/>
                </a:lnTo>
                <a:lnTo>
                  <a:pt x="216003" y="56328"/>
                </a:lnTo>
                <a:lnTo>
                  <a:pt x="228407" y="105258"/>
                </a:lnTo>
                <a:lnTo>
                  <a:pt x="228434" y="105633"/>
                </a:lnTo>
                <a:lnTo>
                  <a:pt x="227685" y="120054"/>
                </a:lnTo>
                <a:lnTo>
                  <a:pt x="216448" y="158824"/>
                </a:lnTo>
                <a:lnTo>
                  <a:pt x="179925" y="203353"/>
                </a:lnTo>
                <a:lnTo>
                  <a:pt x="159511" y="222503"/>
                </a:lnTo>
                <a:lnTo>
                  <a:pt x="199188" y="222503"/>
                </a:lnTo>
                <a:lnTo>
                  <a:pt x="230214" y="199654"/>
                </a:lnTo>
                <a:lnTo>
                  <a:pt x="261398" y="167439"/>
                </a:lnTo>
                <a:lnTo>
                  <a:pt x="280361" y="123683"/>
                </a:lnTo>
                <a:lnTo>
                  <a:pt x="281626" y="109379"/>
                </a:lnTo>
                <a:lnTo>
                  <a:pt x="279284" y="88612"/>
                </a:lnTo>
                <a:lnTo>
                  <a:pt x="272261" y="69017"/>
                </a:lnTo>
                <a:lnTo>
                  <a:pt x="260555" y="50592"/>
                </a:lnTo>
                <a:lnTo>
                  <a:pt x="244167" y="33338"/>
                </a:lnTo>
                <a:lnTo>
                  <a:pt x="228063" y="21725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6" name="object 66" descr=""/>
          <p:cNvSpPr/>
          <p:nvPr/>
        </p:nvSpPr>
        <p:spPr>
          <a:xfrm>
            <a:off x="15335975" y="3663863"/>
            <a:ext cx="288925" cy="527685"/>
          </a:xfrm>
          <a:custGeom>
            <a:avLst/>
            <a:gdLst/>
            <a:ahLst/>
            <a:cxnLst/>
            <a:rect l="l" t="t" r="r" b="b"/>
            <a:pathLst>
              <a:path w="288925" h="527685">
                <a:moveTo>
                  <a:pt x="145339" y="0"/>
                </a:moveTo>
                <a:lnTo>
                  <a:pt x="99920" y="7023"/>
                </a:lnTo>
                <a:lnTo>
                  <a:pt x="62555" y="28093"/>
                </a:lnTo>
                <a:lnTo>
                  <a:pt x="32401" y="61713"/>
                </a:lnTo>
                <a:lnTo>
                  <a:pt x="7866" y="107131"/>
                </a:lnTo>
                <a:lnTo>
                  <a:pt x="20227" y="113124"/>
                </a:lnTo>
                <a:lnTo>
                  <a:pt x="40900" y="85920"/>
                </a:lnTo>
                <a:lnTo>
                  <a:pt x="63960" y="66489"/>
                </a:lnTo>
                <a:lnTo>
                  <a:pt x="89408" y="54830"/>
                </a:lnTo>
                <a:lnTo>
                  <a:pt x="117245" y="50943"/>
                </a:lnTo>
                <a:lnTo>
                  <a:pt x="134476" y="52442"/>
                </a:lnTo>
                <a:lnTo>
                  <a:pt x="177179" y="74917"/>
                </a:lnTo>
                <a:lnTo>
                  <a:pt x="200005" y="118743"/>
                </a:lnTo>
                <a:lnTo>
                  <a:pt x="201527" y="137098"/>
                </a:lnTo>
                <a:lnTo>
                  <a:pt x="200684" y="151590"/>
                </a:lnTo>
                <a:lnTo>
                  <a:pt x="188042" y="191413"/>
                </a:lnTo>
                <a:lnTo>
                  <a:pt x="158543" y="224493"/>
                </a:lnTo>
                <a:lnTo>
                  <a:pt x="114997" y="247882"/>
                </a:lnTo>
                <a:lnTo>
                  <a:pt x="85405" y="255092"/>
                </a:lnTo>
                <a:lnTo>
                  <a:pt x="85405" y="266330"/>
                </a:lnTo>
                <a:lnTo>
                  <a:pt x="97392" y="266330"/>
                </a:lnTo>
                <a:lnTo>
                  <a:pt x="111930" y="267103"/>
                </a:lnTo>
                <a:lnTo>
                  <a:pt x="154703" y="278691"/>
                </a:lnTo>
                <a:lnTo>
                  <a:pt x="190102" y="298357"/>
                </a:lnTo>
                <a:lnTo>
                  <a:pt x="215269" y="327645"/>
                </a:lnTo>
                <a:lnTo>
                  <a:pt x="230089" y="365970"/>
                </a:lnTo>
                <a:lnTo>
                  <a:pt x="233366" y="395188"/>
                </a:lnTo>
                <a:lnTo>
                  <a:pt x="231587" y="414736"/>
                </a:lnTo>
                <a:lnTo>
                  <a:pt x="204898" y="465235"/>
                </a:lnTo>
                <a:lnTo>
                  <a:pt x="157068" y="492978"/>
                </a:lnTo>
                <a:lnTo>
                  <a:pt x="138596" y="494827"/>
                </a:lnTo>
                <a:lnTo>
                  <a:pt x="130847" y="494570"/>
                </a:lnTo>
                <a:lnTo>
                  <a:pt x="88285" y="482068"/>
                </a:lnTo>
                <a:lnTo>
                  <a:pt x="59465" y="467389"/>
                </a:lnTo>
                <a:lnTo>
                  <a:pt x="53261" y="464556"/>
                </a:lnTo>
                <a:lnTo>
                  <a:pt x="14608" y="462738"/>
                </a:lnTo>
                <a:lnTo>
                  <a:pt x="0" y="480094"/>
                </a:lnTo>
                <a:lnTo>
                  <a:pt x="0" y="487336"/>
                </a:lnTo>
                <a:lnTo>
                  <a:pt x="29756" y="520252"/>
                </a:lnTo>
                <a:lnTo>
                  <a:pt x="88402" y="527416"/>
                </a:lnTo>
                <a:lnTo>
                  <a:pt x="137215" y="523483"/>
                </a:lnTo>
                <a:lnTo>
                  <a:pt x="179894" y="511684"/>
                </a:lnTo>
                <a:lnTo>
                  <a:pt x="216440" y="492018"/>
                </a:lnTo>
                <a:lnTo>
                  <a:pt x="246852" y="464486"/>
                </a:lnTo>
                <a:lnTo>
                  <a:pt x="278317" y="411763"/>
                </a:lnTo>
                <a:lnTo>
                  <a:pt x="288805" y="350237"/>
                </a:lnTo>
                <a:lnTo>
                  <a:pt x="287307" y="327949"/>
                </a:lnTo>
                <a:lnTo>
                  <a:pt x="275320" y="287869"/>
                </a:lnTo>
                <a:lnTo>
                  <a:pt x="251417" y="254016"/>
                </a:lnTo>
                <a:lnTo>
                  <a:pt x="216018" y="227795"/>
                </a:lnTo>
                <a:lnTo>
                  <a:pt x="194035" y="217634"/>
                </a:lnTo>
                <a:lnTo>
                  <a:pt x="224517" y="188276"/>
                </a:lnTo>
                <a:lnTo>
                  <a:pt x="246290" y="159386"/>
                </a:lnTo>
                <a:lnTo>
                  <a:pt x="259353" y="130964"/>
                </a:lnTo>
                <a:lnTo>
                  <a:pt x="263708" y="103011"/>
                </a:lnTo>
                <a:lnTo>
                  <a:pt x="262163" y="86412"/>
                </a:lnTo>
                <a:lnTo>
                  <a:pt x="238985" y="39706"/>
                </a:lnTo>
                <a:lnTo>
                  <a:pt x="199279" y="9926"/>
                </a:lnTo>
                <a:lnTo>
                  <a:pt x="174088" y="2481"/>
                </a:lnTo>
                <a:lnTo>
                  <a:pt x="14533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7" name="object 67" descr=""/>
          <p:cNvSpPr/>
          <p:nvPr/>
        </p:nvSpPr>
        <p:spPr>
          <a:xfrm>
            <a:off x="15030894" y="4310719"/>
            <a:ext cx="931544" cy="55244"/>
          </a:xfrm>
          <a:custGeom>
            <a:avLst/>
            <a:gdLst/>
            <a:ahLst/>
            <a:cxnLst/>
            <a:rect l="l" t="t" r="r" b="b"/>
            <a:pathLst>
              <a:path w="931544" h="55245">
                <a:moveTo>
                  <a:pt x="904143" y="0"/>
                </a:moveTo>
                <a:lnTo>
                  <a:pt x="27398" y="0"/>
                </a:lnTo>
                <a:lnTo>
                  <a:pt x="16733" y="2153"/>
                </a:lnTo>
                <a:lnTo>
                  <a:pt x="8024" y="8024"/>
                </a:lnTo>
                <a:lnTo>
                  <a:pt x="2153" y="16733"/>
                </a:lnTo>
                <a:lnTo>
                  <a:pt x="0" y="27398"/>
                </a:lnTo>
                <a:lnTo>
                  <a:pt x="2153" y="38062"/>
                </a:lnTo>
                <a:lnTo>
                  <a:pt x="8024" y="46771"/>
                </a:lnTo>
                <a:lnTo>
                  <a:pt x="16733" y="52643"/>
                </a:lnTo>
                <a:lnTo>
                  <a:pt x="27398" y="54796"/>
                </a:lnTo>
                <a:lnTo>
                  <a:pt x="904143" y="54796"/>
                </a:lnTo>
                <a:lnTo>
                  <a:pt x="914807" y="52643"/>
                </a:lnTo>
                <a:lnTo>
                  <a:pt x="923516" y="46771"/>
                </a:lnTo>
                <a:lnTo>
                  <a:pt x="929388" y="38062"/>
                </a:lnTo>
                <a:lnTo>
                  <a:pt x="931541" y="27398"/>
                </a:lnTo>
                <a:lnTo>
                  <a:pt x="929388" y="16733"/>
                </a:lnTo>
                <a:lnTo>
                  <a:pt x="923516" y="8024"/>
                </a:lnTo>
                <a:lnTo>
                  <a:pt x="914807" y="2153"/>
                </a:lnTo>
                <a:lnTo>
                  <a:pt x="904143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 descr=""/>
          <p:cNvSpPr/>
          <p:nvPr/>
        </p:nvSpPr>
        <p:spPr>
          <a:xfrm>
            <a:off x="15316863" y="4492437"/>
            <a:ext cx="345440" cy="518795"/>
          </a:xfrm>
          <a:custGeom>
            <a:avLst/>
            <a:gdLst/>
            <a:ahLst/>
            <a:cxnLst/>
            <a:rect l="l" t="t" r="r" b="b"/>
            <a:pathLst>
              <a:path w="345440" h="518795">
                <a:moveTo>
                  <a:pt x="276818" y="384325"/>
                </a:moveTo>
                <a:lnTo>
                  <a:pt x="215012" y="384325"/>
                </a:lnTo>
                <a:lnTo>
                  <a:pt x="215012" y="518426"/>
                </a:lnTo>
                <a:lnTo>
                  <a:pt x="276818" y="518426"/>
                </a:lnTo>
                <a:lnTo>
                  <a:pt x="276818" y="384325"/>
                </a:lnTo>
                <a:close/>
              </a:path>
              <a:path w="345440" h="518795">
                <a:moveTo>
                  <a:pt x="276818" y="0"/>
                </a:moveTo>
                <a:lnTo>
                  <a:pt x="235614" y="0"/>
                </a:lnTo>
                <a:lnTo>
                  <a:pt x="0" y="336378"/>
                </a:lnTo>
                <a:lnTo>
                  <a:pt x="0" y="384325"/>
                </a:lnTo>
                <a:lnTo>
                  <a:pt x="344993" y="384325"/>
                </a:lnTo>
                <a:lnTo>
                  <a:pt x="344993" y="331133"/>
                </a:lnTo>
                <a:lnTo>
                  <a:pt x="36709" y="331133"/>
                </a:lnTo>
                <a:lnTo>
                  <a:pt x="215012" y="79037"/>
                </a:lnTo>
                <a:lnTo>
                  <a:pt x="276818" y="79037"/>
                </a:lnTo>
                <a:lnTo>
                  <a:pt x="276818" y="0"/>
                </a:lnTo>
                <a:close/>
              </a:path>
              <a:path w="345440" h="518795">
                <a:moveTo>
                  <a:pt x="276818" y="79037"/>
                </a:moveTo>
                <a:lnTo>
                  <a:pt x="215012" y="79037"/>
                </a:lnTo>
                <a:lnTo>
                  <a:pt x="215012" y="331133"/>
                </a:lnTo>
                <a:lnTo>
                  <a:pt x="276818" y="331133"/>
                </a:lnTo>
                <a:lnTo>
                  <a:pt x="276818" y="79037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9" name="object 69" descr="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12540521" y="3596853"/>
            <a:ext cx="1517946" cy="1705317"/>
          </a:xfrm>
          <a:prstGeom prst="rect">
            <a:avLst/>
          </a:prstGeom>
        </p:spPr>
      </p:pic>
      <p:sp>
        <p:nvSpPr>
          <p:cNvPr id="70" name="object 70" descr=""/>
          <p:cNvSpPr/>
          <p:nvPr/>
        </p:nvSpPr>
        <p:spPr>
          <a:xfrm>
            <a:off x="9552064" y="5808440"/>
            <a:ext cx="2704465" cy="1892300"/>
          </a:xfrm>
          <a:custGeom>
            <a:avLst/>
            <a:gdLst/>
            <a:ahLst/>
            <a:cxnLst/>
            <a:rect l="l" t="t" r="r" b="b"/>
            <a:pathLst>
              <a:path w="2704465" h="1892300">
                <a:moveTo>
                  <a:pt x="2703842" y="0"/>
                </a:moveTo>
                <a:lnTo>
                  <a:pt x="2680119" y="0"/>
                </a:lnTo>
                <a:lnTo>
                  <a:pt x="2680119" y="23723"/>
                </a:lnTo>
                <a:lnTo>
                  <a:pt x="2680119" y="1868119"/>
                </a:lnTo>
                <a:lnTo>
                  <a:pt x="23710" y="1868119"/>
                </a:lnTo>
                <a:lnTo>
                  <a:pt x="23710" y="23723"/>
                </a:lnTo>
                <a:lnTo>
                  <a:pt x="2680119" y="23723"/>
                </a:lnTo>
                <a:lnTo>
                  <a:pt x="2680119" y="0"/>
                </a:lnTo>
                <a:lnTo>
                  <a:pt x="23710" y="0"/>
                </a:lnTo>
                <a:lnTo>
                  <a:pt x="0" y="0"/>
                </a:lnTo>
                <a:lnTo>
                  <a:pt x="0" y="1891842"/>
                </a:lnTo>
                <a:lnTo>
                  <a:pt x="23710" y="1891842"/>
                </a:lnTo>
                <a:lnTo>
                  <a:pt x="2680119" y="1891842"/>
                </a:lnTo>
                <a:lnTo>
                  <a:pt x="2703842" y="1891842"/>
                </a:lnTo>
                <a:lnTo>
                  <a:pt x="2703842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1" name="object 71" descr=""/>
          <p:cNvGrpSpPr/>
          <p:nvPr/>
        </p:nvGrpSpPr>
        <p:grpSpPr>
          <a:xfrm>
            <a:off x="6931943" y="2373438"/>
            <a:ext cx="12733020" cy="7598409"/>
            <a:chOff x="6931943" y="2373438"/>
            <a:chExt cx="12733020" cy="7598409"/>
          </a:xfrm>
        </p:grpSpPr>
        <p:sp>
          <p:nvSpPr>
            <p:cNvPr id="72" name="object 72" descr=""/>
            <p:cNvSpPr/>
            <p:nvPr/>
          </p:nvSpPr>
          <p:spPr>
            <a:xfrm>
              <a:off x="14153337" y="5808439"/>
              <a:ext cx="2704465" cy="1892300"/>
            </a:xfrm>
            <a:custGeom>
              <a:avLst/>
              <a:gdLst/>
              <a:ahLst/>
              <a:cxnLst/>
              <a:rect l="l" t="t" r="r" b="b"/>
              <a:pathLst>
                <a:path w="2704465" h="1892300">
                  <a:moveTo>
                    <a:pt x="2703842" y="0"/>
                  </a:moveTo>
                  <a:lnTo>
                    <a:pt x="2680119" y="0"/>
                  </a:lnTo>
                  <a:lnTo>
                    <a:pt x="2680119" y="23723"/>
                  </a:lnTo>
                  <a:lnTo>
                    <a:pt x="2680119" y="1868119"/>
                  </a:lnTo>
                  <a:lnTo>
                    <a:pt x="23723" y="1868119"/>
                  </a:lnTo>
                  <a:lnTo>
                    <a:pt x="23723" y="23723"/>
                  </a:lnTo>
                  <a:lnTo>
                    <a:pt x="2680119" y="23723"/>
                  </a:lnTo>
                  <a:lnTo>
                    <a:pt x="2680119" y="0"/>
                  </a:lnTo>
                  <a:lnTo>
                    <a:pt x="23723" y="0"/>
                  </a:lnTo>
                  <a:lnTo>
                    <a:pt x="0" y="0"/>
                  </a:lnTo>
                  <a:lnTo>
                    <a:pt x="0" y="1891842"/>
                  </a:lnTo>
                  <a:lnTo>
                    <a:pt x="23723" y="1891842"/>
                  </a:lnTo>
                  <a:lnTo>
                    <a:pt x="2680119" y="1891842"/>
                  </a:lnTo>
                  <a:lnTo>
                    <a:pt x="2703842" y="1891842"/>
                  </a:lnTo>
                  <a:lnTo>
                    <a:pt x="2703842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3" name="object 73" descr="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6931943" y="2373438"/>
              <a:ext cx="12732702" cy="7598296"/>
            </a:xfrm>
            <a:prstGeom prst="rect">
              <a:avLst/>
            </a:prstGeom>
          </p:spPr>
        </p:pic>
      </p:grpSp>
      <p:pic>
        <p:nvPicPr>
          <p:cNvPr id="74" name="object 74" descr=""/>
          <p:cNvPicPr/>
          <p:nvPr/>
        </p:nvPicPr>
        <p:blipFill>
          <a:blip r:embed="rId39" cstate="print"/>
          <a:stretch>
            <a:fillRect/>
          </a:stretch>
        </p:blipFill>
        <p:spPr>
          <a:xfrm>
            <a:off x="7958411" y="10504055"/>
            <a:ext cx="2970963" cy="314703"/>
          </a:xfrm>
          <a:prstGeom prst="rect">
            <a:avLst/>
          </a:prstGeom>
        </p:spPr>
      </p:pic>
      <p:sp>
        <p:nvSpPr>
          <p:cNvPr id="75" name="object 75" descr=""/>
          <p:cNvSpPr/>
          <p:nvPr/>
        </p:nvSpPr>
        <p:spPr>
          <a:xfrm>
            <a:off x="11136824" y="10504923"/>
            <a:ext cx="2141220" cy="313055"/>
          </a:xfrm>
          <a:custGeom>
            <a:avLst/>
            <a:gdLst/>
            <a:ahLst/>
            <a:cxnLst/>
            <a:rect l="l" t="t" r="r" b="b"/>
            <a:pathLst>
              <a:path w="2141219" h="313054">
                <a:moveTo>
                  <a:pt x="17362" y="1302"/>
                </a:moveTo>
                <a:lnTo>
                  <a:pt x="8970" y="1302"/>
                </a:lnTo>
                <a:lnTo>
                  <a:pt x="5787" y="2459"/>
                </a:lnTo>
                <a:lnTo>
                  <a:pt x="1157" y="7089"/>
                </a:lnTo>
                <a:lnTo>
                  <a:pt x="0" y="10562"/>
                </a:lnTo>
                <a:lnTo>
                  <a:pt x="0" y="299944"/>
                </a:lnTo>
                <a:lnTo>
                  <a:pt x="1157" y="303417"/>
                </a:lnTo>
                <a:lnTo>
                  <a:pt x="3472" y="306022"/>
                </a:lnTo>
                <a:lnTo>
                  <a:pt x="6077" y="308337"/>
                </a:lnTo>
                <a:lnTo>
                  <a:pt x="9404" y="309494"/>
                </a:lnTo>
                <a:lnTo>
                  <a:pt x="180140" y="309494"/>
                </a:lnTo>
                <a:lnTo>
                  <a:pt x="183323" y="308481"/>
                </a:lnTo>
                <a:lnTo>
                  <a:pt x="185349" y="306456"/>
                </a:lnTo>
                <a:lnTo>
                  <a:pt x="187664" y="304430"/>
                </a:lnTo>
                <a:lnTo>
                  <a:pt x="188822" y="301391"/>
                </a:lnTo>
                <a:lnTo>
                  <a:pt x="188822" y="293578"/>
                </a:lnTo>
                <a:lnTo>
                  <a:pt x="187664" y="290684"/>
                </a:lnTo>
                <a:lnTo>
                  <a:pt x="185349" y="288659"/>
                </a:lnTo>
                <a:lnTo>
                  <a:pt x="183323" y="286633"/>
                </a:lnTo>
                <a:lnTo>
                  <a:pt x="180140" y="285620"/>
                </a:lnTo>
                <a:lnTo>
                  <a:pt x="26478" y="285620"/>
                </a:lnTo>
                <a:lnTo>
                  <a:pt x="26478" y="10562"/>
                </a:lnTo>
                <a:lnTo>
                  <a:pt x="25320" y="7089"/>
                </a:lnTo>
                <a:lnTo>
                  <a:pt x="20690" y="2459"/>
                </a:lnTo>
                <a:lnTo>
                  <a:pt x="17362" y="1302"/>
                </a:lnTo>
                <a:close/>
              </a:path>
              <a:path w="2141219" h="313054">
                <a:moveTo>
                  <a:pt x="427025" y="3472"/>
                </a:moveTo>
                <a:lnTo>
                  <a:pt x="254264" y="3472"/>
                </a:lnTo>
                <a:lnTo>
                  <a:pt x="250646" y="4774"/>
                </a:lnTo>
                <a:lnTo>
                  <a:pt x="245437" y="9983"/>
                </a:lnTo>
                <a:lnTo>
                  <a:pt x="244135" y="13745"/>
                </a:lnTo>
                <a:lnTo>
                  <a:pt x="244135" y="299221"/>
                </a:lnTo>
                <a:lnTo>
                  <a:pt x="245437" y="302983"/>
                </a:lnTo>
                <a:lnTo>
                  <a:pt x="250646" y="308192"/>
                </a:lnTo>
                <a:lnTo>
                  <a:pt x="254264" y="309494"/>
                </a:lnTo>
                <a:lnTo>
                  <a:pt x="427025" y="309494"/>
                </a:lnTo>
                <a:lnTo>
                  <a:pt x="430063" y="308481"/>
                </a:lnTo>
                <a:lnTo>
                  <a:pt x="434115" y="304430"/>
                </a:lnTo>
                <a:lnTo>
                  <a:pt x="435128" y="301536"/>
                </a:lnTo>
                <a:lnTo>
                  <a:pt x="435128" y="294012"/>
                </a:lnTo>
                <a:lnTo>
                  <a:pt x="434115" y="291263"/>
                </a:lnTo>
                <a:lnTo>
                  <a:pt x="432089" y="289527"/>
                </a:lnTo>
                <a:lnTo>
                  <a:pt x="430063" y="287501"/>
                </a:lnTo>
                <a:lnTo>
                  <a:pt x="427025" y="286488"/>
                </a:lnTo>
                <a:lnTo>
                  <a:pt x="270180" y="286488"/>
                </a:lnTo>
                <a:lnTo>
                  <a:pt x="270180" y="165816"/>
                </a:lnTo>
                <a:lnTo>
                  <a:pt x="418343" y="165816"/>
                </a:lnTo>
                <a:lnTo>
                  <a:pt x="421382" y="164803"/>
                </a:lnTo>
                <a:lnTo>
                  <a:pt x="425433" y="160752"/>
                </a:lnTo>
                <a:lnTo>
                  <a:pt x="426446" y="157858"/>
                </a:lnTo>
                <a:lnTo>
                  <a:pt x="426446" y="150334"/>
                </a:lnTo>
                <a:lnTo>
                  <a:pt x="425433" y="147585"/>
                </a:lnTo>
                <a:lnTo>
                  <a:pt x="423408" y="145848"/>
                </a:lnTo>
                <a:lnTo>
                  <a:pt x="421382" y="143823"/>
                </a:lnTo>
                <a:lnTo>
                  <a:pt x="418343" y="142810"/>
                </a:lnTo>
                <a:lnTo>
                  <a:pt x="270180" y="142810"/>
                </a:lnTo>
                <a:lnTo>
                  <a:pt x="270180" y="26478"/>
                </a:lnTo>
                <a:lnTo>
                  <a:pt x="427025" y="26478"/>
                </a:lnTo>
                <a:lnTo>
                  <a:pt x="430063" y="25610"/>
                </a:lnTo>
                <a:lnTo>
                  <a:pt x="432089" y="23874"/>
                </a:lnTo>
                <a:lnTo>
                  <a:pt x="434115" y="21848"/>
                </a:lnTo>
                <a:lnTo>
                  <a:pt x="435128" y="18809"/>
                </a:lnTo>
                <a:lnTo>
                  <a:pt x="435128" y="11285"/>
                </a:lnTo>
                <a:lnTo>
                  <a:pt x="434115" y="8536"/>
                </a:lnTo>
                <a:lnTo>
                  <a:pt x="430063" y="4485"/>
                </a:lnTo>
                <a:lnTo>
                  <a:pt x="427025" y="3472"/>
                </a:lnTo>
                <a:close/>
              </a:path>
              <a:path w="2141219" h="313054">
                <a:moveTo>
                  <a:pt x="619955" y="868"/>
                </a:moveTo>
                <a:lnTo>
                  <a:pt x="613588" y="868"/>
                </a:lnTo>
                <a:lnTo>
                  <a:pt x="610694" y="1881"/>
                </a:lnTo>
                <a:lnTo>
                  <a:pt x="607800" y="3906"/>
                </a:lnTo>
                <a:lnTo>
                  <a:pt x="604907" y="5642"/>
                </a:lnTo>
                <a:lnTo>
                  <a:pt x="478446" y="293433"/>
                </a:lnTo>
                <a:lnTo>
                  <a:pt x="476309" y="299944"/>
                </a:lnTo>
                <a:lnTo>
                  <a:pt x="476406" y="304285"/>
                </a:lnTo>
                <a:lnTo>
                  <a:pt x="476566" y="305877"/>
                </a:lnTo>
                <a:lnTo>
                  <a:pt x="477723" y="308047"/>
                </a:lnTo>
                <a:lnTo>
                  <a:pt x="479749" y="309494"/>
                </a:lnTo>
                <a:lnTo>
                  <a:pt x="482064" y="311230"/>
                </a:lnTo>
                <a:lnTo>
                  <a:pt x="485102" y="312099"/>
                </a:lnTo>
                <a:lnTo>
                  <a:pt x="492047" y="312099"/>
                </a:lnTo>
                <a:lnTo>
                  <a:pt x="503565" y="300089"/>
                </a:lnTo>
                <a:lnTo>
                  <a:pt x="534277" y="227888"/>
                </a:lnTo>
                <a:lnTo>
                  <a:pt x="522288" y="227888"/>
                </a:lnTo>
                <a:lnTo>
                  <a:pt x="537046" y="221377"/>
                </a:lnTo>
                <a:lnTo>
                  <a:pt x="723174" y="221377"/>
                </a:lnTo>
                <a:lnTo>
                  <a:pt x="718265" y="210091"/>
                </a:lnTo>
                <a:lnTo>
                  <a:pt x="542255" y="210091"/>
                </a:lnTo>
                <a:lnTo>
                  <a:pt x="532272" y="204882"/>
                </a:lnTo>
                <a:lnTo>
                  <a:pt x="544469" y="204882"/>
                </a:lnTo>
                <a:lnTo>
                  <a:pt x="616048" y="36462"/>
                </a:lnTo>
                <a:lnTo>
                  <a:pt x="642739" y="36462"/>
                </a:lnTo>
                <a:lnTo>
                  <a:pt x="632543" y="13022"/>
                </a:lnTo>
                <a:lnTo>
                  <a:pt x="630806" y="8681"/>
                </a:lnTo>
                <a:lnTo>
                  <a:pt x="628491" y="5642"/>
                </a:lnTo>
                <a:lnTo>
                  <a:pt x="625597" y="3906"/>
                </a:lnTo>
                <a:lnTo>
                  <a:pt x="622993" y="1881"/>
                </a:lnTo>
                <a:lnTo>
                  <a:pt x="619955" y="868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729341" y="299944"/>
                </a:lnTo>
                <a:lnTo>
                  <a:pt x="741351" y="312099"/>
                </a:lnTo>
                <a:lnTo>
                  <a:pt x="749164" y="312099"/>
                </a:lnTo>
                <a:lnTo>
                  <a:pt x="751913" y="311230"/>
                </a:lnTo>
                <a:lnTo>
                  <a:pt x="753649" y="309494"/>
                </a:lnTo>
                <a:lnTo>
                  <a:pt x="755675" y="308047"/>
                </a:lnTo>
                <a:lnTo>
                  <a:pt x="756688" y="305877"/>
                </a:lnTo>
                <a:lnTo>
                  <a:pt x="756688" y="302983"/>
                </a:lnTo>
                <a:lnTo>
                  <a:pt x="756977" y="300089"/>
                </a:lnTo>
                <a:lnTo>
                  <a:pt x="756254" y="296906"/>
                </a:lnTo>
                <a:lnTo>
                  <a:pt x="754517" y="293433"/>
                </a:lnTo>
                <a:lnTo>
                  <a:pt x="726006" y="227888"/>
                </a:lnTo>
                <a:lnTo>
                  <a:pt x="710242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537046" y="221377"/>
                </a:moveTo>
                <a:lnTo>
                  <a:pt x="522288" y="227888"/>
                </a:lnTo>
                <a:lnTo>
                  <a:pt x="534277" y="227888"/>
                </a:lnTo>
                <a:lnTo>
                  <a:pt x="537046" y="221377"/>
                </a:lnTo>
                <a:close/>
              </a:path>
              <a:path w="2141219" h="313054">
                <a:moveTo>
                  <a:pt x="695917" y="221377"/>
                </a:moveTo>
                <a:lnTo>
                  <a:pt x="537046" y="221377"/>
                </a:lnTo>
                <a:lnTo>
                  <a:pt x="534277" y="227888"/>
                </a:lnTo>
                <a:lnTo>
                  <a:pt x="698687" y="227888"/>
                </a:lnTo>
                <a:lnTo>
                  <a:pt x="695917" y="221377"/>
                </a:lnTo>
                <a:close/>
              </a:path>
              <a:path w="2141219" h="313054">
                <a:moveTo>
                  <a:pt x="723174" y="221377"/>
                </a:moveTo>
                <a:lnTo>
                  <a:pt x="695917" y="221377"/>
                </a:lnTo>
                <a:lnTo>
                  <a:pt x="710242" y="227888"/>
                </a:lnTo>
                <a:lnTo>
                  <a:pt x="726006" y="227888"/>
                </a:lnTo>
                <a:lnTo>
                  <a:pt x="723174" y="221377"/>
                </a:lnTo>
                <a:close/>
              </a:path>
              <a:path w="2141219" h="313054">
                <a:moveTo>
                  <a:pt x="544469" y="204882"/>
                </a:moveTo>
                <a:lnTo>
                  <a:pt x="532272" y="204882"/>
                </a:lnTo>
                <a:lnTo>
                  <a:pt x="542255" y="210091"/>
                </a:lnTo>
                <a:lnTo>
                  <a:pt x="544469" y="204882"/>
                </a:lnTo>
                <a:close/>
              </a:path>
              <a:path w="2141219" h="313054">
                <a:moveTo>
                  <a:pt x="688916" y="204882"/>
                </a:moveTo>
                <a:lnTo>
                  <a:pt x="544469" y="204882"/>
                </a:lnTo>
                <a:lnTo>
                  <a:pt x="542255" y="210091"/>
                </a:lnTo>
                <a:lnTo>
                  <a:pt x="691143" y="210091"/>
                </a:lnTo>
                <a:lnTo>
                  <a:pt x="688916" y="204882"/>
                </a:lnTo>
                <a:close/>
              </a:path>
              <a:path w="2141219" h="313054">
                <a:moveTo>
                  <a:pt x="642739" y="36462"/>
                </a:moveTo>
                <a:lnTo>
                  <a:pt x="616916" y="36462"/>
                </a:lnTo>
                <a:lnTo>
                  <a:pt x="691143" y="210091"/>
                </a:lnTo>
                <a:lnTo>
                  <a:pt x="700258" y="204882"/>
                </a:lnTo>
                <a:lnTo>
                  <a:pt x="715999" y="204882"/>
                </a:lnTo>
                <a:lnTo>
                  <a:pt x="642739" y="36462"/>
                </a:lnTo>
                <a:close/>
              </a:path>
              <a:path w="2141219" h="313054">
                <a:moveTo>
                  <a:pt x="715999" y="204882"/>
                </a:moveTo>
                <a:lnTo>
                  <a:pt x="700258" y="204882"/>
                </a:lnTo>
                <a:lnTo>
                  <a:pt x="691143" y="210091"/>
                </a:lnTo>
                <a:lnTo>
                  <a:pt x="718265" y="210091"/>
                </a:lnTo>
                <a:lnTo>
                  <a:pt x="715999" y="204882"/>
                </a:lnTo>
                <a:close/>
              </a:path>
              <a:path w="2141219" h="313054">
                <a:moveTo>
                  <a:pt x="940280" y="3472"/>
                </a:moveTo>
                <a:lnTo>
                  <a:pt x="834222" y="3472"/>
                </a:lnTo>
                <a:lnTo>
                  <a:pt x="830894" y="4630"/>
                </a:lnTo>
                <a:lnTo>
                  <a:pt x="828289" y="6945"/>
                </a:lnTo>
                <a:lnTo>
                  <a:pt x="825974" y="9260"/>
                </a:lnTo>
                <a:lnTo>
                  <a:pt x="824817" y="12732"/>
                </a:lnTo>
                <a:lnTo>
                  <a:pt x="824817" y="302549"/>
                </a:lnTo>
                <a:lnTo>
                  <a:pt x="825974" y="306022"/>
                </a:lnTo>
                <a:lnTo>
                  <a:pt x="828289" y="308626"/>
                </a:lnTo>
                <a:lnTo>
                  <a:pt x="830604" y="310941"/>
                </a:lnTo>
                <a:lnTo>
                  <a:pt x="833788" y="312099"/>
                </a:lnTo>
                <a:lnTo>
                  <a:pt x="842469" y="312099"/>
                </a:lnTo>
                <a:lnTo>
                  <a:pt x="845797" y="310941"/>
                </a:lnTo>
                <a:lnTo>
                  <a:pt x="847823" y="308626"/>
                </a:lnTo>
                <a:lnTo>
                  <a:pt x="850138" y="306022"/>
                </a:lnTo>
                <a:lnTo>
                  <a:pt x="851295" y="302549"/>
                </a:lnTo>
                <a:lnTo>
                  <a:pt x="851295" y="177102"/>
                </a:lnTo>
                <a:lnTo>
                  <a:pt x="976879" y="177102"/>
                </a:lnTo>
                <a:lnTo>
                  <a:pt x="974702" y="175799"/>
                </a:lnTo>
                <a:lnTo>
                  <a:pt x="940280" y="175799"/>
                </a:lnTo>
                <a:lnTo>
                  <a:pt x="945032" y="170184"/>
                </a:lnTo>
                <a:lnTo>
                  <a:pt x="982684" y="170184"/>
                </a:lnTo>
                <a:lnTo>
                  <a:pt x="994539" y="165816"/>
                </a:lnTo>
                <a:lnTo>
                  <a:pt x="1005337" y="160254"/>
                </a:lnTo>
                <a:lnTo>
                  <a:pt x="1013356" y="154530"/>
                </a:lnTo>
                <a:lnTo>
                  <a:pt x="851295" y="154530"/>
                </a:lnTo>
                <a:lnTo>
                  <a:pt x="851295" y="26478"/>
                </a:lnTo>
                <a:lnTo>
                  <a:pt x="1015337" y="26478"/>
                </a:lnTo>
                <a:lnTo>
                  <a:pt x="1014941" y="26044"/>
                </a:lnTo>
                <a:lnTo>
                  <a:pt x="1000508" y="16169"/>
                </a:lnTo>
                <a:lnTo>
                  <a:pt x="983254" y="9115"/>
                </a:lnTo>
                <a:lnTo>
                  <a:pt x="963178" y="4883"/>
                </a:lnTo>
                <a:lnTo>
                  <a:pt x="940280" y="3472"/>
                </a:lnTo>
                <a:close/>
              </a:path>
              <a:path w="2141219" h="313054">
                <a:moveTo>
                  <a:pt x="976879" y="177102"/>
                </a:moveTo>
                <a:lnTo>
                  <a:pt x="913368" y="177102"/>
                </a:lnTo>
                <a:lnTo>
                  <a:pt x="924491" y="177536"/>
                </a:lnTo>
                <a:lnTo>
                  <a:pt x="934420" y="178838"/>
                </a:lnTo>
                <a:lnTo>
                  <a:pt x="970069" y="201871"/>
                </a:lnTo>
                <a:lnTo>
                  <a:pt x="1024491" y="302115"/>
                </a:lnTo>
                <a:lnTo>
                  <a:pt x="1026227" y="305298"/>
                </a:lnTo>
                <a:lnTo>
                  <a:pt x="1028253" y="307758"/>
                </a:lnTo>
                <a:lnTo>
                  <a:pt x="1030568" y="309494"/>
                </a:lnTo>
                <a:lnTo>
                  <a:pt x="1033172" y="311230"/>
                </a:lnTo>
                <a:lnTo>
                  <a:pt x="1036355" y="312099"/>
                </a:lnTo>
                <a:lnTo>
                  <a:pt x="1043300" y="312099"/>
                </a:lnTo>
                <a:lnTo>
                  <a:pt x="1050969" y="302115"/>
                </a:lnTo>
                <a:lnTo>
                  <a:pt x="1051259" y="298932"/>
                </a:lnTo>
                <a:lnTo>
                  <a:pt x="1050390" y="295748"/>
                </a:lnTo>
                <a:lnTo>
                  <a:pt x="1048365" y="292565"/>
                </a:lnTo>
                <a:lnTo>
                  <a:pt x="1002353" y="207053"/>
                </a:lnTo>
                <a:lnTo>
                  <a:pt x="997198" y="197964"/>
                </a:lnTo>
                <a:lnTo>
                  <a:pt x="991718" y="190232"/>
                </a:lnTo>
                <a:lnTo>
                  <a:pt x="985912" y="183857"/>
                </a:lnTo>
                <a:lnTo>
                  <a:pt x="979781" y="178838"/>
                </a:lnTo>
                <a:lnTo>
                  <a:pt x="976879" y="177102"/>
                </a:lnTo>
                <a:close/>
              </a:path>
              <a:path w="2141219" h="313054">
                <a:moveTo>
                  <a:pt x="951531" y="170184"/>
                </a:moveTo>
                <a:lnTo>
                  <a:pt x="945032" y="170184"/>
                </a:lnTo>
                <a:lnTo>
                  <a:pt x="940280" y="175799"/>
                </a:lnTo>
                <a:lnTo>
                  <a:pt x="955554" y="175175"/>
                </a:lnTo>
                <a:lnTo>
                  <a:pt x="969190" y="173369"/>
                </a:lnTo>
                <a:lnTo>
                  <a:pt x="966542" y="172327"/>
                </a:lnTo>
                <a:lnTo>
                  <a:pt x="959108" y="170699"/>
                </a:lnTo>
                <a:lnTo>
                  <a:pt x="951531" y="170184"/>
                </a:lnTo>
                <a:close/>
              </a:path>
              <a:path w="2141219" h="313054">
                <a:moveTo>
                  <a:pt x="969190" y="173369"/>
                </a:moveTo>
                <a:lnTo>
                  <a:pt x="955554" y="175175"/>
                </a:lnTo>
                <a:lnTo>
                  <a:pt x="940280" y="175799"/>
                </a:lnTo>
                <a:lnTo>
                  <a:pt x="974702" y="175799"/>
                </a:lnTo>
                <a:lnTo>
                  <a:pt x="973433" y="175040"/>
                </a:lnTo>
                <a:lnTo>
                  <a:pt x="969190" y="173369"/>
                </a:lnTo>
                <a:close/>
              </a:path>
              <a:path w="2141219" h="313054">
                <a:moveTo>
                  <a:pt x="982684" y="170184"/>
                </a:moveTo>
                <a:lnTo>
                  <a:pt x="951531" y="170184"/>
                </a:lnTo>
                <a:lnTo>
                  <a:pt x="959108" y="170699"/>
                </a:lnTo>
                <a:lnTo>
                  <a:pt x="966542" y="172327"/>
                </a:lnTo>
                <a:lnTo>
                  <a:pt x="969190" y="173369"/>
                </a:lnTo>
                <a:lnTo>
                  <a:pt x="969414" y="173369"/>
                </a:lnTo>
                <a:lnTo>
                  <a:pt x="982684" y="170184"/>
                </a:lnTo>
                <a:close/>
              </a:path>
              <a:path w="2141219" h="313054">
                <a:moveTo>
                  <a:pt x="1015337" y="26478"/>
                </a:moveTo>
                <a:lnTo>
                  <a:pt x="936808" y="26478"/>
                </a:lnTo>
                <a:lnTo>
                  <a:pt x="954903" y="27509"/>
                </a:lnTo>
                <a:lnTo>
                  <a:pt x="970557" y="30602"/>
                </a:lnTo>
                <a:lnTo>
                  <a:pt x="1003085" y="51953"/>
                </a:lnTo>
                <a:lnTo>
                  <a:pt x="1014073" y="90287"/>
                </a:lnTo>
                <a:lnTo>
                  <a:pt x="1012852" y="105181"/>
                </a:lnTo>
                <a:lnTo>
                  <a:pt x="983769" y="145496"/>
                </a:lnTo>
                <a:lnTo>
                  <a:pt x="954762" y="153553"/>
                </a:lnTo>
                <a:lnTo>
                  <a:pt x="954414" y="153553"/>
                </a:lnTo>
                <a:lnTo>
                  <a:pt x="936808" y="154530"/>
                </a:lnTo>
                <a:lnTo>
                  <a:pt x="1013356" y="154530"/>
                </a:lnTo>
                <a:lnTo>
                  <a:pt x="1014724" y="153553"/>
                </a:lnTo>
                <a:lnTo>
                  <a:pt x="1038055" y="115355"/>
                </a:lnTo>
                <a:lnTo>
                  <a:pt x="1040985" y="90287"/>
                </a:lnTo>
                <a:lnTo>
                  <a:pt x="1039358" y="70645"/>
                </a:lnTo>
                <a:lnTo>
                  <a:pt x="1034474" y="53391"/>
                </a:lnTo>
                <a:lnTo>
                  <a:pt x="1026335" y="38524"/>
                </a:lnTo>
                <a:lnTo>
                  <a:pt x="1015337" y="26478"/>
                </a:lnTo>
                <a:close/>
              </a:path>
              <a:path w="2141219" h="313054">
                <a:moveTo>
                  <a:pt x="1138683" y="868"/>
                </a:moveTo>
                <a:lnTo>
                  <a:pt x="1131449" y="868"/>
                </a:lnTo>
                <a:lnTo>
                  <a:pt x="1128700" y="2025"/>
                </a:lnTo>
                <a:lnTo>
                  <a:pt x="1124648" y="6655"/>
                </a:lnTo>
                <a:lnTo>
                  <a:pt x="1123635" y="10128"/>
                </a:lnTo>
                <a:lnTo>
                  <a:pt x="1123635" y="302983"/>
                </a:lnTo>
                <a:lnTo>
                  <a:pt x="1124648" y="306311"/>
                </a:lnTo>
                <a:lnTo>
                  <a:pt x="1126674" y="308626"/>
                </a:lnTo>
                <a:lnTo>
                  <a:pt x="1128989" y="310941"/>
                </a:lnTo>
                <a:lnTo>
                  <a:pt x="1132172" y="312099"/>
                </a:lnTo>
                <a:lnTo>
                  <a:pt x="1139985" y="312099"/>
                </a:lnTo>
                <a:lnTo>
                  <a:pt x="1142879" y="310941"/>
                </a:lnTo>
                <a:lnTo>
                  <a:pt x="1144778" y="308771"/>
                </a:lnTo>
                <a:lnTo>
                  <a:pt x="1147220" y="306311"/>
                </a:lnTo>
                <a:lnTo>
                  <a:pt x="1148378" y="302983"/>
                </a:lnTo>
                <a:lnTo>
                  <a:pt x="1148378" y="48038"/>
                </a:lnTo>
                <a:lnTo>
                  <a:pt x="1138828" y="35159"/>
                </a:lnTo>
                <a:lnTo>
                  <a:pt x="1168166" y="35159"/>
                </a:lnTo>
                <a:lnTo>
                  <a:pt x="1148812" y="9115"/>
                </a:lnTo>
                <a:lnTo>
                  <a:pt x="1146786" y="5932"/>
                </a:lnTo>
                <a:lnTo>
                  <a:pt x="1144905" y="3762"/>
                </a:lnTo>
                <a:lnTo>
                  <a:pt x="1141432" y="1446"/>
                </a:lnTo>
                <a:lnTo>
                  <a:pt x="1138683" y="868"/>
                </a:lnTo>
                <a:close/>
              </a:path>
              <a:path w="2141219" h="313054">
                <a:moveTo>
                  <a:pt x="1168166" y="35159"/>
                </a:moveTo>
                <a:lnTo>
                  <a:pt x="1148378" y="35159"/>
                </a:lnTo>
                <a:lnTo>
                  <a:pt x="1148378" y="48038"/>
                </a:lnTo>
                <a:lnTo>
                  <a:pt x="1338068" y="303851"/>
                </a:lnTo>
                <a:lnTo>
                  <a:pt x="1340383" y="306745"/>
                </a:lnTo>
                <a:lnTo>
                  <a:pt x="1342553" y="308771"/>
                </a:lnTo>
                <a:lnTo>
                  <a:pt x="1344579" y="309928"/>
                </a:lnTo>
                <a:lnTo>
                  <a:pt x="1346605" y="311375"/>
                </a:lnTo>
                <a:lnTo>
                  <a:pt x="1349209" y="312099"/>
                </a:lnTo>
                <a:lnTo>
                  <a:pt x="1355865" y="312099"/>
                </a:lnTo>
                <a:lnTo>
                  <a:pt x="1358469" y="310941"/>
                </a:lnTo>
                <a:lnTo>
                  <a:pt x="1360097" y="308771"/>
                </a:lnTo>
                <a:lnTo>
                  <a:pt x="1360206" y="308626"/>
                </a:lnTo>
                <a:lnTo>
                  <a:pt x="1362231" y="306311"/>
                </a:lnTo>
                <a:lnTo>
                  <a:pt x="1363244" y="302983"/>
                </a:lnTo>
                <a:lnTo>
                  <a:pt x="1363244" y="277807"/>
                </a:lnTo>
                <a:lnTo>
                  <a:pt x="1338502" y="277807"/>
                </a:lnTo>
                <a:lnTo>
                  <a:pt x="1338502" y="264372"/>
                </a:lnTo>
                <a:lnTo>
                  <a:pt x="1168166" y="35159"/>
                </a:lnTo>
                <a:close/>
              </a:path>
              <a:path w="2141219" h="313054">
                <a:moveTo>
                  <a:pt x="1338502" y="264372"/>
                </a:moveTo>
                <a:lnTo>
                  <a:pt x="1338502" y="277807"/>
                </a:lnTo>
                <a:lnTo>
                  <a:pt x="1348486" y="277807"/>
                </a:lnTo>
                <a:lnTo>
                  <a:pt x="1338502" y="264372"/>
                </a:lnTo>
                <a:close/>
              </a:path>
              <a:path w="2141219" h="313054">
                <a:moveTo>
                  <a:pt x="1354852" y="868"/>
                </a:moveTo>
                <a:lnTo>
                  <a:pt x="1347039" y="868"/>
                </a:lnTo>
                <a:lnTo>
                  <a:pt x="1343855" y="2025"/>
                </a:lnTo>
                <a:lnTo>
                  <a:pt x="1339515" y="6366"/>
                </a:lnTo>
                <a:lnTo>
                  <a:pt x="1338502" y="9549"/>
                </a:lnTo>
                <a:lnTo>
                  <a:pt x="1338502" y="264372"/>
                </a:lnTo>
                <a:lnTo>
                  <a:pt x="1348486" y="277807"/>
                </a:lnTo>
                <a:lnTo>
                  <a:pt x="1363244" y="277807"/>
                </a:lnTo>
                <a:lnTo>
                  <a:pt x="1363244" y="9549"/>
                </a:lnTo>
                <a:lnTo>
                  <a:pt x="1362192" y="6655"/>
                </a:lnTo>
                <a:lnTo>
                  <a:pt x="1362086" y="6366"/>
                </a:lnTo>
                <a:lnTo>
                  <a:pt x="1359772" y="4340"/>
                </a:lnTo>
                <a:lnTo>
                  <a:pt x="1357746" y="2025"/>
                </a:lnTo>
                <a:lnTo>
                  <a:pt x="1354852" y="868"/>
                </a:lnTo>
                <a:close/>
              </a:path>
              <a:path w="2141219" h="313054">
                <a:moveTo>
                  <a:pt x="1148378" y="35159"/>
                </a:moveTo>
                <a:lnTo>
                  <a:pt x="1138828" y="35159"/>
                </a:lnTo>
                <a:lnTo>
                  <a:pt x="1148378" y="48038"/>
                </a:lnTo>
                <a:lnTo>
                  <a:pt x="1148378" y="35159"/>
                </a:lnTo>
                <a:close/>
              </a:path>
              <a:path w="2141219" h="313054">
                <a:moveTo>
                  <a:pt x="1472458" y="868"/>
                </a:moveTo>
                <a:lnTo>
                  <a:pt x="1464065" y="868"/>
                </a:lnTo>
                <a:lnTo>
                  <a:pt x="1460882" y="2025"/>
                </a:lnTo>
                <a:lnTo>
                  <a:pt x="1456252" y="6655"/>
                </a:lnTo>
                <a:lnTo>
                  <a:pt x="1455095" y="10128"/>
                </a:lnTo>
                <a:lnTo>
                  <a:pt x="1455095" y="302549"/>
                </a:lnTo>
                <a:lnTo>
                  <a:pt x="1456252" y="306022"/>
                </a:lnTo>
                <a:lnTo>
                  <a:pt x="1458567" y="308626"/>
                </a:lnTo>
                <a:lnTo>
                  <a:pt x="1460882" y="310941"/>
                </a:lnTo>
                <a:lnTo>
                  <a:pt x="1464065" y="312099"/>
                </a:lnTo>
                <a:lnTo>
                  <a:pt x="1472747" y="312099"/>
                </a:lnTo>
                <a:lnTo>
                  <a:pt x="1476075" y="310941"/>
                </a:lnTo>
                <a:lnTo>
                  <a:pt x="1478100" y="308626"/>
                </a:lnTo>
                <a:lnTo>
                  <a:pt x="1480416" y="306022"/>
                </a:lnTo>
                <a:lnTo>
                  <a:pt x="1481573" y="302549"/>
                </a:lnTo>
                <a:lnTo>
                  <a:pt x="1481573" y="10128"/>
                </a:lnTo>
                <a:lnTo>
                  <a:pt x="1480416" y="6655"/>
                </a:lnTo>
                <a:lnTo>
                  <a:pt x="1475785" y="2025"/>
                </a:lnTo>
                <a:lnTo>
                  <a:pt x="1472458" y="868"/>
                </a:lnTo>
                <a:close/>
              </a:path>
              <a:path w="2141219" h="313054">
                <a:moveTo>
                  <a:pt x="1588380" y="868"/>
                </a:moveTo>
                <a:lnTo>
                  <a:pt x="1581145" y="868"/>
                </a:lnTo>
                <a:lnTo>
                  <a:pt x="1578396" y="2025"/>
                </a:lnTo>
                <a:lnTo>
                  <a:pt x="1574345" y="6655"/>
                </a:lnTo>
                <a:lnTo>
                  <a:pt x="1573332" y="10128"/>
                </a:lnTo>
                <a:lnTo>
                  <a:pt x="1573332" y="302983"/>
                </a:lnTo>
                <a:lnTo>
                  <a:pt x="1574345" y="306311"/>
                </a:lnTo>
                <a:lnTo>
                  <a:pt x="1576370" y="308626"/>
                </a:lnTo>
                <a:lnTo>
                  <a:pt x="1578685" y="310941"/>
                </a:lnTo>
                <a:lnTo>
                  <a:pt x="1581869" y="312099"/>
                </a:lnTo>
                <a:lnTo>
                  <a:pt x="1589682" y="312099"/>
                </a:lnTo>
                <a:lnTo>
                  <a:pt x="1592576" y="310941"/>
                </a:lnTo>
                <a:lnTo>
                  <a:pt x="1594475" y="308771"/>
                </a:lnTo>
                <a:lnTo>
                  <a:pt x="1596916" y="306311"/>
                </a:lnTo>
                <a:lnTo>
                  <a:pt x="1598074" y="302983"/>
                </a:lnTo>
                <a:lnTo>
                  <a:pt x="1598074" y="48038"/>
                </a:lnTo>
                <a:lnTo>
                  <a:pt x="1588524" y="35159"/>
                </a:lnTo>
                <a:lnTo>
                  <a:pt x="1617863" y="35159"/>
                </a:lnTo>
                <a:lnTo>
                  <a:pt x="1598508" y="9115"/>
                </a:lnTo>
                <a:lnTo>
                  <a:pt x="1596482" y="5932"/>
                </a:lnTo>
                <a:lnTo>
                  <a:pt x="1594601" y="3762"/>
                </a:lnTo>
                <a:lnTo>
                  <a:pt x="1591129" y="1446"/>
                </a:lnTo>
                <a:lnTo>
                  <a:pt x="1588380" y="868"/>
                </a:lnTo>
                <a:close/>
              </a:path>
              <a:path w="2141219" h="313054">
                <a:moveTo>
                  <a:pt x="1617863" y="35159"/>
                </a:moveTo>
                <a:lnTo>
                  <a:pt x="1598074" y="35159"/>
                </a:lnTo>
                <a:lnTo>
                  <a:pt x="1598074" y="48038"/>
                </a:lnTo>
                <a:lnTo>
                  <a:pt x="1787764" y="303851"/>
                </a:lnTo>
                <a:lnTo>
                  <a:pt x="1790079" y="306745"/>
                </a:lnTo>
                <a:lnTo>
                  <a:pt x="1792250" y="308771"/>
                </a:lnTo>
                <a:lnTo>
                  <a:pt x="1794275" y="309928"/>
                </a:lnTo>
                <a:lnTo>
                  <a:pt x="1796301" y="311375"/>
                </a:lnTo>
                <a:lnTo>
                  <a:pt x="1798905" y="312099"/>
                </a:lnTo>
                <a:lnTo>
                  <a:pt x="1805561" y="312099"/>
                </a:lnTo>
                <a:lnTo>
                  <a:pt x="1808166" y="310941"/>
                </a:lnTo>
                <a:lnTo>
                  <a:pt x="1809794" y="308771"/>
                </a:lnTo>
                <a:lnTo>
                  <a:pt x="1809902" y="308626"/>
                </a:lnTo>
                <a:lnTo>
                  <a:pt x="1811928" y="306311"/>
                </a:lnTo>
                <a:lnTo>
                  <a:pt x="1812941" y="302983"/>
                </a:lnTo>
                <a:lnTo>
                  <a:pt x="1812941" y="277807"/>
                </a:lnTo>
                <a:lnTo>
                  <a:pt x="1788198" y="277807"/>
                </a:lnTo>
                <a:lnTo>
                  <a:pt x="1788198" y="264372"/>
                </a:lnTo>
                <a:lnTo>
                  <a:pt x="1617863" y="35159"/>
                </a:lnTo>
                <a:close/>
              </a:path>
              <a:path w="2141219" h="313054">
                <a:moveTo>
                  <a:pt x="1788198" y="264372"/>
                </a:moveTo>
                <a:lnTo>
                  <a:pt x="1788198" y="277807"/>
                </a:lnTo>
                <a:lnTo>
                  <a:pt x="1798182" y="277807"/>
                </a:lnTo>
                <a:lnTo>
                  <a:pt x="1788198" y="264372"/>
                </a:lnTo>
                <a:close/>
              </a:path>
              <a:path w="2141219" h="313054">
                <a:moveTo>
                  <a:pt x="1804548" y="868"/>
                </a:moveTo>
                <a:lnTo>
                  <a:pt x="1796735" y="868"/>
                </a:lnTo>
                <a:lnTo>
                  <a:pt x="1793552" y="2025"/>
                </a:lnTo>
                <a:lnTo>
                  <a:pt x="1789211" y="6366"/>
                </a:lnTo>
                <a:lnTo>
                  <a:pt x="1788198" y="9549"/>
                </a:lnTo>
                <a:lnTo>
                  <a:pt x="1788198" y="264372"/>
                </a:lnTo>
                <a:lnTo>
                  <a:pt x="1798182" y="277807"/>
                </a:lnTo>
                <a:lnTo>
                  <a:pt x="1812941" y="277807"/>
                </a:lnTo>
                <a:lnTo>
                  <a:pt x="1812941" y="9549"/>
                </a:lnTo>
                <a:lnTo>
                  <a:pt x="1811888" y="6655"/>
                </a:lnTo>
                <a:lnTo>
                  <a:pt x="1811783" y="6366"/>
                </a:lnTo>
                <a:lnTo>
                  <a:pt x="1809468" y="4340"/>
                </a:lnTo>
                <a:lnTo>
                  <a:pt x="1807442" y="2025"/>
                </a:lnTo>
                <a:lnTo>
                  <a:pt x="1804548" y="868"/>
                </a:lnTo>
                <a:close/>
              </a:path>
              <a:path w="2141219" h="313054">
                <a:moveTo>
                  <a:pt x="1598074" y="35159"/>
                </a:moveTo>
                <a:lnTo>
                  <a:pt x="1588524" y="35159"/>
                </a:lnTo>
                <a:lnTo>
                  <a:pt x="1598074" y="48038"/>
                </a:lnTo>
                <a:lnTo>
                  <a:pt x="1598074" y="35159"/>
                </a:lnTo>
                <a:close/>
              </a:path>
              <a:path w="2141219" h="313054">
                <a:moveTo>
                  <a:pt x="2033711" y="0"/>
                </a:moveTo>
                <a:lnTo>
                  <a:pt x="1987482" y="6104"/>
                </a:lnTo>
                <a:lnTo>
                  <a:pt x="1949718" y="24091"/>
                </a:lnTo>
                <a:lnTo>
                  <a:pt x="1921150" y="52658"/>
                </a:lnTo>
                <a:lnTo>
                  <a:pt x="1902186" y="91155"/>
                </a:lnTo>
                <a:lnTo>
                  <a:pt x="1893234" y="138523"/>
                </a:lnTo>
                <a:lnTo>
                  <a:pt x="1892754" y="152793"/>
                </a:lnTo>
                <a:lnTo>
                  <a:pt x="1892855" y="161186"/>
                </a:lnTo>
                <a:lnTo>
                  <a:pt x="1896869" y="202169"/>
                </a:lnTo>
                <a:lnTo>
                  <a:pt x="1909566" y="240910"/>
                </a:lnTo>
                <a:lnTo>
                  <a:pt x="1943993" y="284372"/>
                </a:lnTo>
                <a:lnTo>
                  <a:pt x="1996272" y="308409"/>
                </a:lnTo>
                <a:lnTo>
                  <a:pt x="2040656" y="312967"/>
                </a:lnTo>
                <a:lnTo>
                  <a:pt x="2052891" y="312668"/>
                </a:lnTo>
                <a:lnTo>
                  <a:pt x="2064538" y="311827"/>
                </a:lnTo>
                <a:lnTo>
                  <a:pt x="2064833" y="311827"/>
                </a:lnTo>
                <a:lnTo>
                  <a:pt x="2103054" y="305452"/>
                </a:lnTo>
                <a:lnTo>
                  <a:pt x="2139191" y="290395"/>
                </a:lnTo>
                <a:lnTo>
                  <a:pt x="2117053" y="290395"/>
                </a:lnTo>
                <a:lnTo>
                  <a:pt x="2117053" y="288659"/>
                </a:lnTo>
                <a:lnTo>
                  <a:pt x="2041090" y="288659"/>
                </a:lnTo>
                <a:lnTo>
                  <a:pt x="1988350" y="280194"/>
                </a:lnTo>
                <a:lnTo>
                  <a:pt x="1950803" y="254801"/>
                </a:lnTo>
                <a:lnTo>
                  <a:pt x="1928339" y="213238"/>
                </a:lnTo>
                <a:lnTo>
                  <a:pt x="1921154" y="161186"/>
                </a:lnTo>
                <a:lnTo>
                  <a:pt x="1921092" y="160173"/>
                </a:lnTo>
                <a:lnTo>
                  <a:pt x="1924107" y="117634"/>
                </a:lnTo>
                <a:lnTo>
                  <a:pt x="1941145" y="71215"/>
                </a:lnTo>
                <a:lnTo>
                  <a:pt x="1972072" y="40368"/>
                </a:lnTo>
                <a:lnTo>
                  <a:pt x="2015941" y="25718"/>
                </a:lnTo>
                <a:lnTo>
                  <a:pt x="2033277" y="24742"/>
                </a:lnTo>
                <a:lnTo>
                  <a:pt x="2122093" y="24742"/>
                </a:lnTo>
                <a:lnTo>
                  <a:pt x="2113146" y="18882"/>
                </a:lnTo>
                <a:lnTo>
                  <a:pt x="2075626" y="4639"/>
                </a:lnTo>
                <a:lnTo>
                  <a:pt x="2048062" y="515"/>
                </a:lnTo>
                <a:lnTo>
                  <a:pt x="2033711" y="0"/>
                </a:lnTo>
                <a:close/>
              </a:path>
              <a:path w="2141219" h="313054">
                <a:moveTo>
                  <a:pt x="2123564" y="272164"/>
                </a:moveTo>
                <a:lnTo>
                  <a:pt x="2117053" y="274753"/>
                </a:lnTo>
                <a:lnTo>
                  <a:pt x="2117053" y="290395"/>
                </a:lnTo>
                <a:lnTo>
                  <a:pt x="2123564" y="272164"/>
                </a:lnTo>
                <a:close/>
              </a:path>
              <a:path w="2141219" h="313054">
                <a:moveTo>
                  <a:pt x="2140927" y="272164"/>
                </a:moveTo>
                <a:lnTo>
                  <a:pt x="2123564" y="272164"/>
                </a:lnTo>
                <a:lnTo>
                  <a:pt x="2117053" y="290395"/>
                </a:lnTo>
                <a:lnTo>
                  <a:pt x="2139191" y="290395"/>
                </a:lnTo>
                <a:lnTo>
                  <a:pt x="2140348" y="288080"/>
                </a:lnTo>
                <a:lnTo>
                  <a:pt x="2140927" y="285186"/>
                </a:lnTo>
                <a:lnTo>
                  <a:pt x="2140927" y="272164"/>
                </a:lnTo>
                <a:close/>
              </a:path>
              <a:path w="2141219" h="313054">
                <a:moveTo>
                  <a:pt x="2117053" y="274753"/>
                </a:moveTo>
                <a:lnTo>
                  <a:pt x="2073971" y="286217"/>
                </a:lnTo>
                <a:lnTo>
                  <a:pt x="2041090" y="288659"/>
                </a:lnTo>
                <a:lnTo>
                  <a:pt x="2117053" y="288659"/>
                </a:lnTo>
                <a:lnTo>
                  <a:pt x="2117053" y="274753"/>
                </a:lnTo>
                <a:close/>
              </a:path>
              <a:path w="2141219" h="313054">
                <a:moveTo>
                  <a:pt x="2132824" y="152793"/>
                </a:moveTo>
                <a:lnTo>
                  <a:pt x="2044418" y="152793"/>
                </a:lnTo>
                <a:lnTo>
                  <a:pt x="2041235" y="153806"/>
                </a:lnTo>
                <a:lnTo>
                  <a:pt x="2038920" y="155832"/>
                </a:lnTo>
                <a:lnTo>
                  <a:pt x="2036894" y="157568"/>
                </a:lnTo>
                <a:lnTo>
                  <a:pt x="2035881" y="160173"/>
                </a:lnTo>
                <a:lnTo>
                  <a:pt x="2035881" y="167118"/>
                </a:lnTo>
                <a:lnTo>
                  <a:pt x="2036894" y="170012"/>
                </a:lnTo>
                <a:lnTo>
                  <a:pt x="2038920" y="172327"/>
                </a:lnTo>
                <a:lnTo>
                  <a:pt x="2041235" y="174352"/>
                </a:lnTo>
                <a:lnTo>
                  <a:pt x="2044418" y="175365"/>
                </a:lnTo>
                <a:lnTo>
                  <a:pt x="2117053" y="175365"/>
                </a:lnTo>
                <a:lnTo>
                  <a:pt x="2117053" y="274753"/>
                </a:lnTo>
                <a:lnTo>
                  <a:pt x="2123564" y="272164"/>
                </a:lnTo>
                <a:lnTo>
                  <a:pt x="2140927" y="272164"/>
                </a:lnTo>
                <a:lnTo>
                  <a:pt x="2140927" y="161186"/>
                </a:lnTo>
                <a:lnTo>
                  <a:pt x="2139914" y="158292"/>
                </a:lnTo>
                <a:lnTo>
                  <a:pt x="2137888" y="156266"/>
                </a:lnTo>
                <a:lnTo>
                  <a:pt x="2135863" y="153951"/>
                </a:lnTo>
                <a:lnTo>
                  <a:pt x="2132824" y="152793"/>
                </a:lnTo>
                <a:close/>
              </a:path>
              <a:path w="2141219" h="313054">
                <a:moveTo>
                  <a:pt x="2122093" y="24742"/>
                </a:moveTo>
                <a:lnTo>
                  <a:pt x="2033277" y="24742"/>
                </a:lnTo>
                <a:lnTo>
                  <a:pt x="2045811" y="25176"/>
                </a:lnTo>
                <a:lnTo>
                  <a:pt x="2057802" y="26478"/>
                </a:lnTo>
                <a:lnTo>
                  <a:pt x="2100884" y="40911"/>
                </a:lnTo>
                <a:lnTo>
                  <a:pt x="2119657" y="54693"/>
                </a:lnTo>
                <a:lnTo>
                  <a:pt x="2122551" y="56718"/>
                </a:lnTo>
                <a:lnTo>
                  <a:pt x="2125156" y="57731"/>
                </a:lnTo>
                <a:lnTo>
                  <a:pt x="2127471" y="57731"/>
                </a:lnTo>
                <a:lnTo>
                  <a:pt x="2139335" y="43986"/>
                </a:lnTo>
                <a:lnTo>
                  <a:pt x="2138588" y="40911"/>
                </a:lnTo>
                <a:lnTo>
                  <a:pt x="2138178" y="39066"/>
                </a:lnTo>
                <a:lnTo>
                  <a:pt x="2136586" y="36606"/>
                </a:lnTo>
                <a:lnTo>
                  <a:pt x="2133982" y="34291"/>
                </a:lnTo>
                <a:lnTo>
                  <a:pt x="2123998" y="25990"/>
                </a:lnTo>
                <a:lnTo>
                  <a:pt x="2122093" y="24742"/>
                </a:lnTo>
                <a:close/>
              </a:path>
            </a:pathLst>
          </a:custGeom>
          <a:solidFill>
            <a:srgbClr val="000000">
              <a:alpha val="86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6" name="object 76" descr=""/>
          <p:cNvPicPr/>
          <p:nvPr/>
        </p:nvPicPr>
        <p:blipFill>
          <a:blip r:embed="rId40" cstate="print"/>
          <a:stretch>
            <a:fillRect/>
          </a:stretch>
        </p:blipFill>
        <p:spPr>
          <a:xfrm>
            <a:off x="7357126" y="10397589"/>
            <a:ext cx="210105" cy="213501"/>
          </a:xfrm>
          <a:prstGeom prst="rect">
            <a:avLst/>
          </a:prstGeom>
        </p:spPr>
      </p:pic>
      <p:grpSp>
        <p:nvGrpSpPr>
          <p:cNvPr id="77" name="object 77" descr=""/>
          <p:cNvGrpSpPr/>
          <p:nvPr/>
        </p:nvGrpSpPr>
        <p:grpSpPr>
          <a:xfrm>
            <a:off x="6795604" y="10397589"/>
            <a:ext cx="947419" cy="541655"/>
            <a:chOff x="6795604" y="10397589"/>
            <a:chExt cx="947419" cy="541655"/>
          </a:xfrm>
        </p:grpSpPr>
        <p:pic>
          <p:nvPicPr>
            <p:cNvPr id="78" name="object 78" descr=""/>
            <p:cNvPicPr/>
            <p:nvPr/>
          </p:nvPicPr>
          <p:blipFill>
            <a:blip r:embed="rId41" cstate="print"/>
            <a:stretch>
              <a:fillRect/>
            </a:stretch>
          </p:blipFill>
          <p:spPr>
            <a:xfrm>
              <a:off x="6971012" y="10397589"/>
              <a:ext cx="210105" cy="213501"/>
            </a:xfrm>
            <a:prstGeom prst="rect">
              <a:avLst/>
            </a:prstGeom>
          </p:spPr>
        </p:pic>
        <p:sp>
          <p:nvSpPr>
            <p:cNvPr id="79" name="object 79" descr=""/>
            <p:cNvSpPr/>
            <p:nvPr/>
          </p:nvSpPr>
          <p:spPr>
            <a:xfrm>
              <a:off x="6795604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175414" y="0"/>
                  </a:moveTo>
                  <a:lnTo>
                    <a:pt x="0" y="0"/>
                  </a:lnTo>
                  <a:lnTo>
                    <a:pt x="3671" y="46229"/>
                  </a:lnTo>
                  <a:lnTo>
                    <a:pt x="14299" y="90084"/>
                  </a:lnTo>
                  <a:lnTo>
                    <a:pt x="31307" y="130977"/>
                  </a:lnTo>
                  <a:lnTo>
                    <a:pt x="54118" y="168323"/>
                  </a:lnTo>
                  <a:lnTo>
                    <a:pt x="82239" y="201608"/>
                  </a:lnTo>
                  <a:lnTo>
                    <a:pt x="114835" y="230021"/>
                  </a:lnTo>
                  <a:lnTo>
                    <a:pt x="151587" y="253200"/>
                  </a:lnTo>
                  <a:lnTo>
                    <a:pt x="191830" y="270483"/>
                  </a:lnTo>
                  <a:lnTo>
                    <a:pt x="234988" y="281284"/>
                  </a:lnTo>
                  <a:lnTo>
                    <a:pt x="280482" y="285014"/>
                  </a:lnTo>
                  <a:lnTo>
                    <a:pt x="335133" y="279608"/>
                  </a:lnTo>
                  <a:lnTo>
                    <a:pt x="386203" y="264077"/>
                  </a:lnTo>
                  <a:lnTo>
                    <a:pt x="432675" y="239454"/>
                  </a:lnTo>
                  <a:lnTo>
                    <a:pt x="473533" y="206768"/>
                  </a:lnTo>
                  <a:lnTo>
                    <a:pt x="468320" y="201608"/>
                  </a:lnTo>
                  <a:lnTo>
                    <a:pt x="463238" y="196312"/>
                  </a:lnTo>
                  <a:lnTo>
                    <a:pt x="458292" y="190884"/>
                  </a:lnTo>
                  <a:lnTo>
                    <a:pt x="453484" y="185327"/>
                  </a:lnTo>
                  <a:lnTo>
                    <a:pt x="425235" y="145296"/>
                  </a:lnTo>
                  <a:lnTo>
                    <a:pt x="406992" y="106743"/>
                  </a:lnTo>
                  <a:lnTo>
                    <a:pt x="280482" y="106743"/>
                  </a:lnTo>
                  <a:lnTo>
                    <a:pt x="239588" y="98355"/>
                  </a:lnTo>
                  <a:lnTo>
                    <a:pt x="206190" y="75480"/>
                  </a:lnTo>
                  <a:lnTo>
                    <a:pt x="183672" y="41551"/>
                  </a:lnTo>
                  <a:lnTo>
                    <a:pt x="175414" y="0"/>
                  </a:lnTo>
                  <a:close/>
                </a:path>
                <a:path w="473709" h="285115">
                  <a:moveTo>
                    <a:pt x="386102" y="0"/>
                  </a:moveTo>
                  <a:lnTo>
                    <a:pt x="385527" y="0"/>
                  </a:lnTo>
                  <a:lnTo>
                    <a:pt x="377273" y="41551"/>
                  </a:lnTo>
                  <a:lnTo>
                    <a:pt x="354762" y="75480"/>
                  </a:lnTo>
                  <a:lnTo>
                    <a:pt x="321373" y="98355"/>
                  </a:lnTo>
                  <a:lnTo>
                    <a:pt x="280482" y="106743"/>
                  </a:lnTo>
                  <a:lnTo>
                    <a:pt x="406992" y="106743"/>
                  </a:lnTo>
                  <a:lnTo>
                    <a:pt x="404042" y="100508"/>
                  </a:lnTo>
                  <a:lnTo>
                    <a:pt x="390724" y="51797"/>
                  </a:lnTo>
                  <a:lnTo>
                    <a:pt x="386102" y="0"/>
                  </a:lnTo>
                  <a:close/>
                </a:path>
              </a:pathLst>
            </a:custGeom>
            <a:solidFill>
              <a:srgbClr val="398CDA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 descr=""/>
            <p:cNvSpPr/>
            <p:nvPr/>
          </p:nvSpPr>
          <p:spPr>
            <a:xfrm>
              <a:off x="7269146" y="10653901"/>
              <a:ext cx="473709" cy="285115"/>
            </a:xfrm>
            <a:custGeom>
              <a:avLst/>
              <a:gdLst/>
              <a:ahLst/>
              <a:cxnLst/>
              <a:rect l="l" t="t" r="r" b="b"/>
              <a:pathLst>
                <a:path w="473709" h="285115">
                  <a:moveTo>
                    <a:pt x="473536" y="0"/>
                  </a:moveTo>
                  <a:lnTo>
                    <a:pt x="298119" y="0"/>
                  </a:lnTo>
                  <a:lnTo>
                    <a:pt x="289861" y="41551"/>
                  </a:lnTo>
                  <a:lnTo>
                    <a:pt x="267343" y="75480"/>
                  </a:lnTo>
                  <a:lnTo>
                    <a:pt x="233946" y="98355"/>
                  </a:lnTo>
                  <a:lnTo>
                    <a:pt x="193053" y="106743"/>
                  </a:lnTo>
                  <a:lnTo>
                    <a:pt x="152162" y="98355"/>
                  </a:lnTo>
                  <a:lnTo>
                    <a:pt x="118772" y="75480"/>
                  </a:lnTo>
                  <a:lnTo>
                    <a:pt x="96260" y="41551"/>
                  </a:lnTo>
                  <a:lnTo>
                    <a:pt x="88006" y="0"/>
                  </a:lnTo>
                  <a:lnTo>
                    <a:pt x="87433" y="0"/>
                  </a:lnTo>
                  <a:lnTo>
                    <a:pt x="82811" y="51797"/>
                  </a:lnTo>
                  <a:lnTo>
                    <a:pt x="69492" y="100508"/>
                  </a:lnTo>
                  <a:lnTo>
                    <a:pt x="48298" y="145296"/>
                  </a:lnTo>
                  <a:lnTo>
                    <a:pt x="20049" y="185327"/>
                  </a:lnTo>
                  <a:lnTo>
                    <a:pt x="0" y="206768"/>
                  </a:lnTo>
                  <a:lnTo>
                    <a:pt x="40859" y="239454"/>
                  </a:lnTo>
                  <a:lnTo>
                    <a:pt x="87332" y="264077"/>
                  </a:lnTo>
                  <a:lnTo>
                    <a:pt x="138402" y="279608"/>
                  </a:lnTo>
                  <a:lnTo>
                    <a:pt x="193053" y="285014"/>
                  </a:lnTo>
                  <a:lnTo>
                    <a:pt x="238547" y="281284"/>
                  </a:lnTo>
                  <a:lnTo>
                    <a:pt x="281704" y="270483"/>
                  </a:lnTo>
                  <a:lnTo>
                    <a:pt x="321947" y="253200"/>
                  </a:lnTo>
                  <a:lnTo>
                    <a:pt x="358699" y="230021"/>
                  </a:lnTo>
                  <a:lnTo>
                    <a:pt x="391381" y="201533"/>
                  </a:lnTo>
                  <a:lnTo>
                    <a:pt x="419417" y="168323"/>
                  </a:lnTo>
                  <a:lnTo>
                    <a:pt x="442227" y="130977"/>
                  </a:lnTo>
                  <a:lnTo>
                    <a:pt x="459236" y="90084"/>
                  </a:lnTo>
                  <a:lnTo>
                    <a:pt x="469864" y="46229"/>
                  </a:lnTo>
                  <a:lnTo>
                    <a:pt x="473536" y="0"/>
                  </a:lnTo>
                  <a:close/>
                </a:path>
              </a:pathLst>
            </a:custGeom>
            <a:solidFill>
              <a:srgbClr val="EFD85B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1" name="object 81" descr=""/>
            <p:cNvPicPr/>
            <p:nvPr/>
          </p:nvPicPr>
          <p:blipFill>
            <a:blip r:embed="rId42" cstate="print"/>
            <a:stretch>
              <a:fillRect/>
            </a:stretch>
          </p:blipFill>
          <p:spPr>
            <a:xfrm>
              <a:off x="7181698" y="10653901"/>
              <a:ext cx="174865" cy="206768"/>
            </a:xfrm>
            <a:prstGeom prst="rect">
              <a:avLst/>
            </a:prstGeom>
          </p:spPr>
        </p:pic>
      </p:grpSp>
      <p:pic>
        <p:nvPicPr>
          <p:cNvPr id="82" name="object 82" descr=""/>
          <p:cNvPicPr/>
          <p:nvPr/>
        </p:nvPicPr>
        <p:blipFill>
          <a:blip r:embed="rId43" cstate="print"/>
          <a:stretch>
            <a:fillRect/>
          </a:stretch>
        </p:blipFill>
        <p:spPr>
          <a:xfrm>
            <a:off x="795052" y="348732"/>
            <a:ext cx="4689327" cy="220595"/>
          </a:xfrm>
          <a:prstGeom prst="rect">
            <a:avLst/>
          </a:prstGeom>
        </p:spPr>
      </p:pic>
      <p:pic>
        <p:nvPicPr>
          <p:cNvPr id="83" name="object 83" descr=""/>
          <p:cNvPicPr/>
          <p:nvPr/>
        </p:nvPicPr>
        <p:blipFill>
          <a:blip r:embed="rId44" cstate="print"/>
          <a:stretch>
            <a:fillRect/>
          </a:stretch>
        </p:blipFill>
        <p:spPr>
          <a:xfrm>
            <a:off x="1005204" y="2387361"/>
            <a:ext cx="5664749" cy="7622804"/>
          </a:xfrm>
          <a:prstGeom prst="rect">
            <a:avLst/>
          </a:prstGeom>
        </p:spPr>
      </p:pic>
      <p:pic>
        <p:nvPicPr>
          <p:cNvPr id="84" name="object 84" descr=""/>
          <p:cNvPicPr/>
          <p:nvPr/>
        </p:nvPicPr>
        <p:blipFill>
          <a:blip r:embed="rId45" cstate="print"/>
          <a:stretch>
            <a:fillRect/>
          </a:stretch>
        </p:blipFill>
        <p:spPr>
          <a:xfrm>
            <a:off x="0" y="712020"/>
            <a:ext cx="5141205" cy="109944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2025-10-08T13:49:07Z</dcterms:created>
  <dcterms:modified xsi:type="dcterms:W3CDTF">2025-10-08T13:49:07Z</dcterms:modified>
</cp:coreProperties>
</file>